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608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4EB0457-118F-470F-A970-D387B1A0258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29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21706-B3B4-40FE-A597-1622C6A40DC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572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3C506-9508-4FC5-869E-1780963D9A1E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2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9C6EE-3CD5-497C-9248-C9A025795CE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04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E4556-85DA-48F2-B2C1-EFC325CEC3D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858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239BE-ED65-4632-8762-B313D78DB21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41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9CB51-3F26-4E70-A24F-E164A1EF73A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9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91B39-1288-4D90-B811-98CF6139897E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22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3BAB-779B-437A-8178-B0966A3AFB8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245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C7794-9F8A-4C30-96C4-583F2CF8902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7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3E3D8-20E2-4A54-9EF0-A1720308C4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472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FB20C2-8A55-4C97-90B0-FE640706CAC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30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8656A6-970D-4571-A4B1-F5A86F52A56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048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/>
          <a:lstStyle/>
          <a:p>
            <a:pPr algn="ctr"/>
            <a:r>
              <a:rPr lang="ru-RU" sz="3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Несклоняемые имена существительные</a:t>
            </a:r>
            <a:r>
              <a:rPr lang="ru-RU" sz="4000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975" y="620713"/>
            <a:ext cx="6553200" cy="60928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000" b="1" dirty="0"/>
              <a:t>Колибри, кенгуру, шоссе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b="1" dirty="0"/>
              <a:t>Фламинго, пони, шимпанзе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b="1" dirty="0"/>
              <a:t>Какао, кофе, домино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b="1" dirty="0"/>
              <a:t>Алоэ, радио, кино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b="1" dirty="0"/>
              <a:t>Такси, метро, купе, пальто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b="1" dirty="0"/>
              <a:t>Кашне, кофе, трюмо, манто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b="1" dirty="0"/>
              <a:t>И какаду, драже, пари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b="1" dirty="0"/>
              <a:t>И интервью, рагу, жюри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b="1" dirty="0"/>
              <a:t>И пианино и фойе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b="1" dirty="0"/>
              <a:t>Пюре, бюро и ателье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b="1" dirty="0"/>
              <a:t>Ты все слова запоминай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b="1" dirty="0"/>
              <a:t>Но никогда их не склоняй!</a:t>
            </a:r>
          </a:p>
        </p:txBody>
      </p:sp>
    </p:spTree>
    <p:extLst>
      <p:ext uri="{BB962C8B-B14F-4D97-AF65-F5344CB8AC3E}">
        <p14:creationId xmlns:p14="http://schemas.microsoft.com/office/powerpoint/2010/main" val="2907826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Океан</vt:lpstr>
      <vt:lpstr>Несклоняемые имена существительные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Несклоняемые имена существительные </dc:title>
  <dc:creator>наташа</dc:creator>
  <cp:lastModifiedBy>наташа</cp:lastModifiedBy>
  <cp:revision>1</cp:revision>
  <dcterms:created xsi:type="dcterms:W3CDTF">2011-10-13T03:18:17Z</dcterms:created>
  <dcterms:modified xsi:type="dcterms:W3CDTF">2011-10-13T03:18:43Z</dcterms:modified>
</cp:coreProperties>
</file>