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257" r:id="rId5"/>
    <p:sldId id="259" r:id="rId6"/>
    <p:sldId id="262" r:id="rId7"/>
    <p:sldId id="260" r:id="rId8"/>
    <p:sldId id="263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3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A553-7AFD-4396-A1E4-9D0CAEB0E097}" type="datetimeFigureOut">
              <a:rPr lang="ru-RU" smtClean="0"/>
              <a:t>06.07.2012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201861A-2D95-4373-A959-21170BB740E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A553-7AFD-4396-A1E4-9D0CAEB0E097}" type="datetimeFigureOut">
              <a:rPr lang="ru-RU" smtClean="0"/>
              <a:t>06.07.2012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861A-2D95-4373-A959-21170BB740E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201861A-2D95-4373-A959-21170BB740E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A553-7AFD-4396-A1E4-9D0CAEB0E097}" type="datetimeFigureOut">
              <a:rPr lang="ru-RU" smtClean="0"/>
              <a:t>06.07.2012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A553-7AFD-4396-A1E4-9D0CAEB0E097}" type="datetimeFigureOut">
              <a:rPr lang="ru-RU" smtClean="0"/>
              <a:t>06.07.2012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861A-2D95-4373-A959-21170BB740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A553-7AFD-4396-A1E4-9D0CAEB0E097}" type="datetimeFigureOut">
              <a:rPr lang="ru-RU" smtClean="0"/>
              <a:t>06.07.2012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861A-2D95-4373-A959-21170BB740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A553-7AFD-4396-A1E4-9D0CAEB0E097}" type="datetimeFigureOut">
              <a:rPr lang="ru-RU" smtClean="0"/>
              <a:t>06.07.2012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861A-2D95-4373-A959-21170BB740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A553-7AFD-4396-A1E4-9D0CAEB0E097}" type="datetimeFigureOut">
              <a:rPr lang="ru-RU" smtClean="0"/>
              <a:t>06.07.2012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861A-2D95-4373-A959-21170BB740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A553-7AFD-4396-A1E4-9D0CAEB0E097}" type="datetimeFigureOut">
              <a:rPr lang="ru-RU" smtClean="0"/>
              <a:t>06.07.2012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861A-2D95-4373-A959-21170BB740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A553-7AFD-4396-A1E4-9D0CAEB0E097}" type="datetimeFigureOut">
              <a:rPr lang="ru-RU" smtClean="0"/>
              <a:t>06.07.2012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861A-2D95-4373-A959-21170BB740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A553-7AFD-4396-A1E4-9D0CAEB0E097}" type="datetimeFigureOut">
              <a:rPr lang="ru-RU" smtClean="0"/>
              <a:t>06.07.2012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861A-2D95-4373-A959-21170BB740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A553-7AFD-4396-A1E4-9D0CAEB0E097}" type="datetimeFigureOut">
              <a:rPr lang="ru-RU" smtClean="0"/>
              <a:t>06.07.2012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861A-2D95-4373-A959-21170BB740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A553-7AFD-4396-A1E4-9D0CAEB0E097}" type="datetimeFigureOut">
              <a:rPr lang="ru-RU" smtClean="0"/>
              <a:t>06.07.2012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201861A-2D95-4373-A959-21170BB740E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A553-7AFD-4396-A1E4-9D0CAEB0E097}" type="datetimeFigureOut">
              <a:rPr lang="ru-RU" smtClean="0"/>
              <a:t>06.07.2012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861A-2D95-4373-A959-21170BB740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A553-7AFD-4396-A1E4-9D0CAEB0E097}" type="datetimeFigureOut">
              <a:rPr lang="ru-RU" smtClean="0"/>
              <a:t>06.07.2012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861A-2D95-4373-A959-21170BB740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A553-7AFD-4396-A1E4-9D0CAEB0E097}" type="datetimeFigureOut">
              <a:rPr lang="ru-RU" smtClean="0"/>
              <a:t>06.07.2012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861A-2D95-4373-A959-21170BB740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A553-7AFD-4396-A1E4-9D0CAEB0E097}" type="datetimeFigureOut">
              <a:rPr lang="ru-RU" smtClean="0"/>
              <a:t>06.07.2012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201861A-2D95-4373-A959-21170BB740E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4F4A553-7AFD-4396-A1E4-9D0CAEB0E097}" type="datetimeFigureOut">
              <a:rPr lang="ru-RU" smtClean="0"/>
              <a:t>06.07.2012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1861A-2D95-4373-A959-21170BB740E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A553-7AFD-4396-A1E4-9D0CAEB0E097}" type="datetimeFigureOut">
              <a:rPr lang="ru-RU" smtClean="0"/>
              <a:t>06.07.2012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201861A-2D95-4373-A959-21170BB740E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A553-7AFD-4396-A1E4-9D0CAEB0E097}" type="datetimeFigureOut">
              <a:rPr lang="ru-RU" smtClean="0"/>
              <a:t>06.07.2012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201861A-2D95-4373-A959-21170BB740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A553-7AFD-4396-A1E4-9D0CAEB0E097}" type="datetimeFigureOut">
              <a:rPr lang="ru-RU" smtClean="0"/>
              <a:t>06.07.2012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01861A-2D95-4373-A959-21170BB740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201861A-2D95-4373-A959-21170BB740E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4A553-7AFD-4396-A1E4-9D0CAEB0E097}" type="datetimeFigureOut">
              <a:rPr lang="ru-RU" smtClean="0"/>
              <a:t>06.07.2012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201861A-2D95-4373-A959-21170BB740E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4F4A553-7AFD-4396-A1E4-9D0CAEB0E097}" type="datetimeFigureOut">
              <a:rPr lang="ru-RU" smtClean="0"/>
              <a:t>06.07.2012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4F4A553-7AFD-4396-A1E4-9D0CAEB0E097}" type="datetimeFigureOut">
              <a:rPr lang="ru-RU" smtClean="0"/>
              <a:t>06.07.2012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201861A-2D95-4373-A959-21170BB740E2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4A553-7AFD-4396-A1E4-9D0CAEB0E097}" type="datetimeFigureOut">
              <a:rPr lang="ru-RU" smtClean="0"/>
              <a:t>06.07.2012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1861A-2D95-4373-A959-21170BB740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321554187_nauka-prikladna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372200" cy="6864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908720"/>
            <a:ext cx="5326360" cy="14700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Масштаб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2708920"/>
            <a:ext cx="6400800" cy="1752600"/>
          </a:xfrm>
        </p:spPr>
        <p:txBody>
          <a:bodyPr/>
          <a:lstStyle/>
          <a:p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Определение, примеры, задачи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Масштаб</a:t>
            </a:r>
            <a:endParaRPr lang="ru-RU" dirty="0"/>
          </a:p>
        </p:txBody>
      </p:sp>
      <p:pic>
        <p:nvPicPr>
          <p:cNvPr id="4" name="Рисунок 3" descr="76873211_defaul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796136" y="3501008"/>
            <a:ext cx="3131840" cy="308173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Встречались ли вы раньше с этим словом? </a:t>
            </a:r>
          </a:p>
          <a:p>
            <a:r>
              <a:rPr lang="ru-RU" dirty="0" smtClean="0"/>
              <a:t>Как вы его понимаете?</a:t>
            </a:r>
          </a:p>
          <a:p>
            <a:r>
              <a:rPr lang="ru-RU" dirty="0" smtClean="0"/>
              <a:t>Знаете ли вы людям каких профессий необходимо знать понятие масштаба и уметь его  читать?</a:t>
            </a:r>
            <a:endParaRPr lang="ru-RU" dirty="0"/>
          </a:p>
        </p:txBody>
      </p:sp>
      <p:pic>
        <p:nvPicPr>
          <p:cNvPr id="5" name="Picture 5" descr="Изображение 31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95536" y="4077072"/>
            <a:ext cx="2664296" cy="2374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ФЛот\о войне\Отечественная война 1812 го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01125" cy="68580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43944">
            <a:off x="1005356" y="97472"/>
            <a:ext cx="4025467" cy="299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2713" y="404664"/>
            <a:ext cx="6491287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1916832"/>
            <a:ext cx="5326360" cy="147002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Масштаб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Определение, примеры, задачи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2708920"/>
            <a:ext cx="5220072" cy="414908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836712"/>
            <a:ext cx="8172400" cy="216024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05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3025" y="2552700"/>
            <a:ext cx="3990975" cy="4305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330824" cy="1143000"/>
          </a:xfrm>
        </p:spPr>
        <p:txBody>
          <a:bodyPr/>
          <a:lstStyle/>
          <a:p>
            <a:r>
              <a:rPr lang="ru-RU" dirty="0" smtClean="0"/>
              <a:t>Определение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7"/>
            <a:ext cx="8625136" cy="1728191"/>
          </a:xfrm>
          <a:effectLst>
            <a:softEdge rad="127000"/>
          </a:effectLst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Милана любила клеить из бумаги разные фигуры. Однажды она решила склеить для куклы макет собственной комнаты. Но как сделать так, чтобы не ошибиться в размерах, чтобы стол не оказался меньше стула  и мебель подходила под размер куклы?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" y="5229200"/>
            <a:ext cx="53640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 есть выполни детали в масштабе 1 : разница реального и нужного размеров.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852936"/>
            <a:ext cx="4608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Папа посоветовал Милане:           « Измерь свой рост и рост куклы. Во сколько раз кукла меньше тебя, во столько раз уменьшай размер каждой детали».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1412776"/>
            <a:ext cx="5400600" cy="48245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Отношение длины отрезка на плане к длине соответствующего отрезка в натуре называют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масштабом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записывают это так</a:t>
            </a:r>
          </a:p>
          <a:p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187624" y="5013176"/>
          <a:ext cx="981200" cy="844922"/>
        </p:xfrm>
        <a:graphic>
          <a:graphicData uri="http://schemas.openxmlformats.org/presentationml/2006/ole">
            <p:oleObj spid="_x0000_s2050" name="Формула" r:id="rId5" imgW="457200" imgH="39348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83768" y="515719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или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3635896" y="5301208"/>
          <a:ext cx="1198563" cy="381000"/>
        </p:xfrm>
        <a:graphic>
          <a:graphicData uri="http://schemas.openxmlformats.org/presentationml/2006/ole">
            <p:oleObj spid="_x0000_s2051" name="Формула" r:id="rId6" imgW="55872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3068960"/>
            <a:ext cx="6876256" cy="378904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196752"/>
            <a:ext cx="9144000" cy="216024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05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6357" y="4293096"/>
            <a:ext cx="2377643" cy="25649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330824" cy="1143000"/>
          </a:xfrm>
        </p:spPr>
        <p:txBody>
          <a:bodyPr/>
          <a:lstStyle/>
          <a:p>
            <a:r>
              <a:rPr lang="ru-RU" dirty="0" smtClean="0"/>
              <a:t>Определение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625136" cy="1728191"/>
          </a:xfrm>
          <a:effectLst>
            <a:softEdge rad="127000"/>
          </a:effectLst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Милана любила клеить из бумаги разные фигуры. Однажды она решила склеить для куклы макет собственной комнаты. Но как сделать так, чтобы не ошибиться в размерах, чтобы стол не оказался меньше стула  и мебель подходила под размер куклы? 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19464" y="0"/>
            <a:ext cx="4824536" cy="144016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Отношение длины отрезка на плане к длине соответствующего отрезка в натуре называют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масштабом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0" y="4149080"/>
            <a:ext cx="4499992" cy="2448272"/>
            <a:chOff x="0" y="4149080"/>
            <a:chExt cx="4499992" cy="2448272"/>
          </a:xfrm>
        </p:grpSpPr>
        <p:sp>
          <p:nvSpPr>
            <p:cNvPr id="11" name="Блок-схема: процесс 10"/>
            <p:cNvSpPr/>
            <p:nvPr/>
          </p:nvSpPr>
          <p:spPr>
            <a:xfrm rot="16200000">
              <a:off x="431540" y="5769260"/>
              <a:ext cx="1440160" cy="216024"/>
            </a:xfrm>
            <a:prstGeom prst="flowChartProcess">
              <a:avLst/>
            </a:prstGeom>
            <a:blipFill>
              <a:blip r:embed="rId4" cstate="print"/>
              <a:tile tx="0" ty="0" sx="100000" sy="100000" flip="none" algn="tl"/>
            </a:blip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процесс 11"/>
            <p:cNvSpPr/>
            <p:nvPr/>
          </p:nvSpPr>
          <p:spPr>
            <a:xfrm rot="16200000">
              <a:off x="2447764" y="5769260"/>
              <a:ext cx="1440160" cy="216024"/>
            </a:xfrm>
            <a:prstGeom prst="flowChartProcess">
              <a:avLst/>
            </a:prstGeom>
            <a:blipFill>
              <a:blip r:embed="rId4" cstate="print"/>
              <a:tile tx="0" ty="0" sx="100000" sy="100000" flip="none" algn="tl"/>
            </a:blip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процесс 12"/>
            <p:cNvSpPr/>
            <p:nvPr/>
          </p:nvSpPr>
          <p:spPr>
            <a:xfrm rot="16200000">
              <a:off x="3383868" y="4905164"/>
              <a:ext cx="1440160" cy="216024"/>
            </a:xfrm>
            <a:prstGeom prst="flowChartProcess">
              <a:avLst/>
            </a:prstGeom>
            <a:blipFill>
              <a:blip r:embed="rId4" cstate="print"/>
              <a:tile tx="0" ty="0" sx="100000" sy="100000" flip="none" algn="tl"/>
            </a:blip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Блок-схема: процесс 13"/>
            <p:cNvSpPr/>
            <p:nvPr/>
          </p:nvSpPr>
          <p:spPr>
            <a:xfrm rot="16200000">
              <a:off x="863588" y="4977172"/>
              <a:ext cx="1440160" cy="216024"/>
            </a:xfrm>
            <a:prstGeom prst="flowChartProcess">
              <a:avLst/>
            </a:prstGeom>
            <a:blipFill>
              <a:blip r:embed="rId4" cstate="print"/>
              <a:tile tx="0" ty="0" sx="100000" sy="100000" flip="none" algn="tl"/>
            </a:blip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данные 9"/>
            <p:cNvSpPr/>
            <p:nvPr/>
          </p:nvSpPr>
          <p:spPr>
            <a:xfrm>
              <a:off x="611560" y="4149080"/>
              <a:ext cx="3888432" cy="1152128"/>
            </a:xfrm>
            <a:prstGeom prst="flowChartInputOutpu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251520" y="4149080"/>
              <a:ext cx="792088" cy="1152128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5301208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683568" y="4149080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0" y="4293096"/>
              <a:ext cx="8275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90 см</a:t>
              </a:r>
              <a:endParaRPr lang="ru-RU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07704" y="5805264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100 см</a:t>
              </a:r>
              <a:endParaRPr lang="ru-RU" dirty="0"/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1763688" y="5229200"/>
              <a:ext cx="0" cy="1368152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>
            <a:off x="1403648" y="3645024"/>
            <a:ext cx="2664296" cy="1224136"/>
            <a:chOff x="-1241377" y="4149080"/>
            <a:chExt cx="5741369" cy="2448272"/>
          </a:xfrm>
        </p:grpSpPr>
        <p:sp>
          <p:nvSpPr>
            <p:cNvPr id="25" name="Блок-схема: процесс 24"/>
            <p:cNvSpPr/>
            <p:nvPr/>
          </p:nvSpPr>
          <p:spPr>
            <a:xfrm rot="16200000">
              <a:off x="431540" y="5769260"/>
              <a:ext cx="1440160" cy="216024"/>
            </a:xfrm>
            <a:prstGeom prst="flowChartProcess">
              <a:avLst/>
            </a:prstGeom>
            <a:blipFill>
              <a:blip r:embed="rId5" cstate="print"/>
              <a:tile tx="0" ty="0" sx="100000" sy="100000" flip="none" algn="tl"/>
            </a:blip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Блок-схема: процесс 25"/>
            <p:cNvSpPr/>
            <p:nvPr/>
          </p:nvSpPr>
          <p:spPr>
            <a:xfrm rot="16200000">
              <a:off x="2447764" y="5769260"/>
              <a:ext cx="1440160" cy="216024"/>
            </a:xfrm>
            <a:prstGeom prst="flowChartProcess">
              <a:avLst/>
            </a:prstGeom>
            <a:blipFill>
              <a:blip r:embed="rId5" cstate="print"/>
              <a:tile tx="0" ty="0" sx="100000" sy="100000" flip="none" algn="tl"/>
            </a:blip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Блок-схема: процесс 26"/>
            <p:cNvSpPr/>
            <p:nvPr/>
          </p:nvSpPr>
          <p:spPr>
            <a:xfrm rot="16200000">
              <a:off x="3383868" y="4905164"/>
              <a:ext cx="1440160" cy="216024"/>
            </a:xfrm>
            <a:prstGeom prst="flowChartProcess">
              <a:avLst/>
            </a:prstGeom>
            <a:blipFill>
              <a:blip r:embed="rId5" cstate="print"/>
              <a:tile tx="0" ty="0" sx="100000" sy="100000" flip="none" algn="tl"/>
            </a:blip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Блок-схема: процесс 27"/>
            <p:cNvSpPr/>
            <p:nvPr/>
          </p:nvSpPr>
          <p:spPr>
            <a:xfrm rot="16200000">
              <a:off x="863588" y="4977172"/>
              <a:ext cx="1440160" cy="216024"/>
            </a:xfrm>
            <a:prstGeom prst="flowChartProcess">
              <a:avLst/>
            </a:prstGeom>
            <a:blipFill>
              <a:blip r:embed="rId5" cstate="print"/>
              <a:tile tx="0" ty="0" sx="100000" sy="100000" flip="none" algn="tl"/>
            </a:blip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Блок-схема: данные 28"/>
            <p:cNvSpPr/>
            <p:nvPr/>
          </p:nvSpPr>
          <p:spPr>
            <a:xfrm>
              <a:off x="611560" y="4149080"/>
              <a:ext cx="3888432" cy="1152128"/>
            </a:xfrm>
            <a:prstGeom prst="flowChartInputOutput">
              <a:avLst/>
            </a:prstGeom>
            <a:blipFill>
              <a:blip r:embed="rId5" cstate="print"/>
              <a:tile tx="0" ty="0" sx="100000" sy="100000" flip="none" algn="tl"/>
            </a:blipFill>
            <a:ln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251520" y="4149080"/>
              <a:ext cx="792088" cy="1152128"/>
            </a:xfrm>
            <a:prstGeom prst="line">
              <a:avLst/>
            </a:prstGeom>
            <a:ln w="381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0" y="5301208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683568" y="4149080"/>
              <a:ext cx="7200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-1241377" y="4293096"/>
              <a:ext cx="20689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9 см</a:t>
              </a:r>
              <a:endParaRPr lang="ru-RU" dirty="0"/>
            </a:p>
          </p:txBody>
        </p:sp>
      </p:grpSp>
      <p:sp>
        <p:nvSpPr>
          <p:cNvPr id="34" name="Скругленный прямоугольник 33"/>
          <p:cNvSpPr/>
          <p:nvPr/>
        </p:nvSpPr>
        <p:spPr>
          <a:xfrm>
            <a:off x="4499992" y="3212976"/>
            <a:ext cx="2232248" cy="25922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построить план реального предмета с известным масштабом, нужно реальный размер разделить на соотношение 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Box 119"/>
          <p:cNvSpPr txBox="1"/>
          <p:nvPr/>
        </p:nvSpPr>
        <p:spPr>
          <a:xfrm>
            <a:off x="5508104" y="0"/>
            <a:ext cx="381642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Туристы начали свой путь от деревни на север… км, затем … км на запад к лодочной станции . После чего сплавились по реке до горного поселения. Два дня они исследовали горные окрестности. Затем отправились на Юго-восток и прошли  … км до озера, где сделали привал. На следующий день они прошли … км на восток до усадьбы лесничего. После за три дня они дошли   обратно в деревню. </a:t>
            </a:r>
            <a:r>
              <a:rPr lang="ru-RU" sz="23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Заполните пропуски, если масштаб карты 1:10000.</a:t>
            </a: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2" name="Группа 121"/>
          <p:cNvGrpSpPr/>
          <p:nvPr/>
        </p:nvGrpSpPr>
        <p:grpSpPr>
          <a:xfrm>
            <a:off x="-346062" y="0"/>
            <a:ext cx="5854166" cy="6597352"/>
            <a:chOff x="-346062" y="0"/>
            <a:chExt cx="5854166" cy="6597352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0" y="0"/>
              <a:ext cx="5508104" cy="6597352"/>
            </a:xfrm>
            <a:prstGeom prst="rect">
              <a:avLst/>
            </a:prstGeom>
            <a:solidFill>
              <a:srgbClr val="66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олилиния 4"/>
            <p:cNvSpPr/>
            <p:nvPr/>
          </p:nvSpPr>
          <p:spPr>
            <a:xfrm rot="2142042">
              <a:off x="-346062" y="2652791"/>
              <a:ext cx="2674820" cy="496647"/>
            </a:xfrm>
            <a:custGeom>
              <a:avLst/>
              <a:gdLst>
                <a:gd name="connsiteX0" fmla="*/ 0 w 2627784"/>
                <a:gd name="connsiteY0" fmla="*/ 36004 h 576064"/>
                <a:gd name="connsiteX1" fmla="*/ 1313891 w 2627784"/>
                <a:gd name="connsiteY1" fmla="*/ 36004 h 576064"/>
                <a:gd name="connsiteX2" fmla="*/ 2627784 w 2627784"/>
                <a:gd name="connsiteY2" fmla="*/ 36004 h 576064"/>
                <a:gd name="connsiteX3" fmla="*/ 2627784 w 2627784"/>
                <a:gd name="connsiteY3" fmla="*/ 540060 h 576064"/>
                <a:gd name="connsiteX4" fmla="*/ 1313891 w 2627784"/>
                <a:gd name="connsiteY4" fmla="*/ 540060 h 576064"/>
                <a:gd name="connsiteX5" fmla="*/ 0 w 2627784"/>
                <a:gd name="connsiteY5" fmla="*/ 540060 h 576064"/>
                <a:gd name="connsiteX6" fmla="*/ 0 w 2627784"/>
                <a:gd name="connsiteY6" fmla="*/ 36004 h 576064"/>
                <a:gd name="connsiteX0" fmla="*/ 0 w 2627784"/>
                <a:gd name="connsiteY0" fmla="*/ 120013 h 744082"/>
                <a:gd name="connsiteX1" fmla="*/ 1313891 w 2627784"/>
                <a:gd name="connsiteY1" fmla="*/ 120013 h 744082"/>
                <a:gd name="connsiteX2" fmla="*/ 2483768 w 2627784"/>
                <a:gd name="connsiteY2" fmla="*/ 156017 h 744082"/>
                <a:gd name="connsiteX3" fmla="*/ 2627784 w 2627784"/>
                <a:gd name="connsiteY3" fmla="*/ 624069 h 744082"/>
                <a:gd name="connsiteX4" fmla="*/ 1313891 w 2627784"/>
                <a:gd name="connsiteY4" fmla="*/ 624069 h 744082"/>
                <a:gd name="connsiteX5" fmla="*/ 0 w 2627784"/>
                <a:gd name="connsiteY5" fmla="*/ 624069 h 744082"/>
                <a:gd name="connsiteX6" fmla="*/ 0 w 2627784"/>
                <a:gd name="connsiteY6" fmla="*/ 120013 h 744082"/>
                <a:gd name="connsiteX0" fmla="*/ 0 w 2627784"/>
                <a:gd name="connsiteY0" fmla="*/ 120013 h 744082"/>
                <a:gd name="connsiteX1" fmla="*/ 1313891 w 2627784"/>
                <a:gd name="connsiteY1" fmla="*/ 120013 h 744082"/>
                <a:gd name="connsiteX2" fmla="*/ 2483768 w 2627784"/>
                <a:gd name="connsiteY2" fmla="*/ 156017 h 744082"/>
                <a:gd name="connsiteX3" fmla="*/ 2627784 w 2627784"/>
                <a:gd name="connsiteY3" fmla="*/ 624069 h 744082"/>
                <a:gd name="connsiteX4" fmla="*/ 1313891 w 2627784"/>
                <a:gd name="connsiteY4" fmla="*/ 624069 h 744082"/>
                <a:gd name="connsiteX5" fmla="*/ 323528 w 2627784"/>
                <a:gd name="connsiteY5" fmla="*/ 516057 h 744082"/>
                <a:gd name="connsiteX6" fmla="*/ 0 w 2627784"/>
                <a:gd name="connsiteY6" fmla="*/ 120013 h 744082"/>
                <a:gd name="connsiteX0" fmla="*/ 0 w 2627784"/>
                <a:gd name="connsiteY0" fmla="*/ 120013 h 744082"/>
                <a:gd name="connsiteX1" fmla="*/ 1313891 w 2627784"/>
                <a:gd name="connsiteY1" fmla="*/ 120013 h 744082"/>
                <a:gd name="connsiteX2" fmla="*/ 2483768 w 2627784"/>
                <a:gd name="connsiteY2" fmla="*/ 156017 h 744082"/>
                <a:gd name="connsiteX3" fmla="*/ 2627784 w 2627784"/>
                <a:gd name="connsiteY3" fmla="*/ 624069 h 744082"/>
                <a:gd name="connsiteX4" fmla="*/ 1403648 w 2627784"/>
                <a:gd name="connsiteY4" fmla="*/ 516057 h 744082"/>
                <a:gd name="connsiteX5" fmla="*/ 323528 w 2627784"/>
                <a:gd name="connsiteY5" fmla="*/ 516057 h 744082"/>
                <a:gd name="connsiteX6" fmla="*/ 0 w 2627784"/>
                <a:gd name="connsiteY6" fmla="*/ 120013 h 744082"/>
                <a:gd name="connsiteX0" fmla="*/ 0 w 2627784"/>
                <a:gd name="connsiteY0" fmla="*/ 120013 h 744082"/>
                <a:gd name="connsiteX1" fmla="*/ 1313891 w 2627784"/>
                <a:gd name="connsiteY1" fmla="*/ 120013 h 744082"/>
                <a:gd name="connsiteX2" fmla="*/ 2483768 w 2627784"/>
                <a:gd name="connsiteY2" fmla="*/ 156017 h 744082"/>
                <a:gd name="connsiteX3" fmla="*/ 2627784 w 2627784"/>
                <a:gd name="connsiteY3" fmla="*/ 624069 h 744082"/>
                <a:gd name="connsiteX4" fmla="*/ 1403648 w 2627784"/>
                <a:gd name="connsiteY4" fmla="*/ 516057 h 744082"/>
                <a:gd name="connsiteX5" fmla="*/ 323528 w 2627784"/>
                <a:gd name="connsiteY5" fmla="*/ 516057 h 744082"/>
                <a:gd name="connsiteX6" fmla="*/ 0 w 2627784"/>
                <a:gd name="connsiteY6" fmla="*/ 120013 h 744082"/>
                <a:gd name="connsiteX0" fmla="*/ 0 w 2627784"/>
                <a:gd name="connsiteY0" fmla="*/ 120013 h 744082"/>
                <a:gd name="connsiteX1" fmla="*/ 1313891 w 2627784"/>
                <a:gd name="connsiteY1" fmla="*/ 120013 h 744082"/>
                <a:gd name="connsiteX2" fmla="*/ 2483768 w 2627784"/>
                <a:gd name="connsiteY2" fmla="*/ 156017 h 744082"/>
                <a:gd name="connsiteX3" fmla="*/ 2627784 w 2627784"/>
                <a:gd name="connsiteY3" fmla="*/ 624069 h 744082"/>
                <a:gd name="connsiteX4" fmla="*/ 1403648 w 2627784"/>
                <a:gd name="connsiteY4" fmla="*/ 516057 h 744082"/>
                <a:gd name="connsiteX5" fmla="*/ 205087 w 2627784"/>
                <a:gd name="connsiteY5" fmla="*/ 660616 h 744082"/>
                <a:gd name="connsiteX6" fmla="*/ 0 w 2627784"/>
                <a:gd name="connsiteY6" fmla="*/ 120013 h 744082"/>
                <a:gd name="connsiteX0" fmla="*/ 0 w 2674820"/>
                <a:gd name="connsiteY0" fmla="*/ 120014 h 693165"/>
                <a:gd name="connsiteX1" fmla="*/ 1360927 w 2674820"/>
                <a:gd name="connsiteY1" fmla="*/ 69096 h 693165"/>
                <a:gd name="connsiteX2" fmla="*/ 2530804 w 2674820"/>
                <a:gd name="connsiteY2" fmla="*/ 105100 h 693165"/>
                <a:gd name="connsiteX3" fmla="*/ 2674820 w 2674820"/>
                <a:gd name="connsiteY3" fmla="*/ 573152 h 693165"/>
                <a:gd name="connsiteX4" fmla="*/ 1450684 w 2674820"/>
                <a:gd name="connsiteY4" fmla="*/ 465140 h 693165"/>
                <a:gd name="connsiteX5" fmla="*/ 252123 w 2674820"/>
                <a:gd name="connsiteY5" fmla="*/ 609699 h 693165"/>
                <a:gd name="connsiteX6" fmla="*/ 0 w 2674820"/>
                <a:gd name="connsiteY6" fmla="*/ 120014 h 693165"/>
                <a:gd name="connsiteX0" fmla="*/ 0 w 2674820"/>
                <a:gd name="connsiteY0" fmla="*/ 120013 h 693164"/>
                <a:gd name="connsiteX1" fmla="*/ 1360927 w 2674820"/>
                <a:gd name="connsiteY1" fmla="*/ 69095 h 693164"/>
                <a:gd name="connsiteX2" fmla="*/ 2431629 w 2674820"/>
                <a:gd name="connsiteY2" fmla="*/ 280172 h 693164"/>
                <a:gd name="connsiteX3" fmla="*/ 2674820 w 2674820"/>
                <a:gd name="connsiteY3" fmla="*/ 573151 h 693164"/>
                <a:gd name="connsiteX4" fmla="*/ 1450684 w 2674820"/>
                <a:gd name="connsiteY4" fmla="*/ 465139 h 693164"/>
                <a:gd name="connsiteX5" fmla="*/ 252123 w 2674820"/>
                <a:gd name="connsiteY5" fmla="*/ 609698 h 693164"/>
                <a:gd name="connsiteX6" fmla="*/ 0 w 2674820"/>
                <a:gd name="connsiteY6" fmla="*/ 120013 h 693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4820" h="693164">
                  <a:moveTo>
                    <a:pt x="0" y="120013"/>
                  </a:moveTo>
                  <a:cubicBezTo>
                    <a:pt x="437964" y="0"/>
                    <a:pt x="955656" y="42402"/>
                    <a:pt x="1360927" y="69095"/>
                  </a:cubicBezTo>
                  <a:cubicBezTo>
                    <a:pt x="1766198" y="95788"/>
                    <a:pt x="1993664" y="400185"/>
                    <a:pt x="2431629" y="280172"/>
                  </a:cubicBezTo>
                  <a:lnTo>
                    <a:pt x="2674820" y="573151"/>
                  </a:lnTo>
                  <a:cubicBezTo>
                    <a:pt x="2236855" y="693164"/>
                    <a:pt x="1855127" y="363009"/>
                    <a:pt x="1450684" y="465139"/>
                  </a:cubicBezTo>
                  <a:cubicBezTo>
                    <a:pt x="1066641" y="447137"/>
                    <a:pt x="690087" y="489685"/>
                    <a:pt x="252123" y="609698"/>
                  </a:cubicBezTo>
                  <a:lnTo>
                    <a:pt x="0" y="120013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2123728" y="2708920"/>
              <a:ext cx="3312368" cy="1218134"/>
            </a:xfrm>
            <a:custGeom>
              <a:avLst/>
              <a:gdLst>
                <a:gd name="connsiteX0" fmla="*/ 0 w 2627784"/>
                <a:gd name="connsiteY0" fmla="*/ 36004 h 576064"/>
                <a:gd name="connsiteX1" fmla="*/ 1313891 w 2627784"/>
                <a:gd name="connsiteY1" fmla="*/ 36004 h 576064"/>
                <a:gd name="connsiteX2" fmla="*/ 2627784 w 2627784"/>
                <a:gd name="connsiteY2" fmla="*/ 36004 h 576064"/>
                <a:gd name="connsiteX3" fmla="*/ 2627784 w 2627784"/>
                <a:gd name="connsiteY3" fmla="*/ 540060 h 576064"/>
                <a:gd name="connsiteX4" fmla="*/ 1313891 w 2627784"/>
                <a:gd name="connsiteY4" fmla="*/ 540060 h 576064"/>
                <a:gd name="connsiteX5" fmla="*/ 0 w 2627784"/>
                <a:gd name="connsiteY5" fmla="*/ 540060 h 576064"/>
                <a:gd name="connsiteX6" fmla="*/ 0 w 2627784"/>
                <a:gd name="connsiteY6" fmla="*/ 36004 h 576064"/>
                <a:gd name="connsiteX0" fmla="*/ 0 w 2699792"/>
                <a:gd name="connsiteY0" fmla="*/ 126014 h 642071"/>
                <a:gd name="connsiteX1" fmla="*/ 1385899 w 2699792"/>
                <a:gd name="connsiteY1" fmla="*/ 18002 h 642071"/>
                <a:gd name="connsiteX2" fmla="*/ 2699792 w 2699792"/>
                <a:gd name="connsiteY2" fmla="*/ 18002 h 642071"/>
                <a:gd name="connsiteX3" fmla="*/ 2699792 w 2699792"/>
                <a:gd name="connsiteY3" fmla="*/ 522058 h 642071"/>
                <a:gd name="connsiteX4" fmla="*/ 1385899 w 2699792"/>
                <a:gd name="connsiteY4" fmla="*/ 522058 h 642071"/>
                <a:gd name="connsiteX5" fmla="*/ 72008 w 2699792"/>
                <a:gd name="connsiteY5" fmla="*/ 522058 h 642071"/>
                <a:gd name="connsiteX6" fmla="*/ 0 w 2699792"/>
                <a:gd name="connsiteY6" fmla="*/ 126014 h 642071"/>
                <a:gd name="connsiteX0" fmla="*/ 0 w 3240360"/>
                <a:gd name="connsiteY0" fmla="*/ 1152128 h 1668185"/>
                <a:gd name="connsiteX1" fmla="*/ 1385899 w 3240360"/>
                <a:gd name="connsiteY1" fmla="*/ 1044116 h 1668185"/>
                <a:gd name="connsiteX2" fmla="*/ 3240360 w 3240360"/>
                <a:gd name="connsiteY2" fmla="*/ 0 h 1668185"/>
                <a:gd name="connsiteX3" fmla="*/ 2699792 w 3240360"/>
                <a:gd name="connsiteY3" fmla="*/ 1548172 h 1668185"/>
                <a:gd name="connsiteX4" fmla="*/ 1385899 w 3240360"/>
                <a:gd name="connsiteY4" fmla="*/ 1548172 h 1668185"/>
                <a:gd name="connsiteX5" fmla="*/ 72008 w 3240360"/>
                <a:gd name="connsiteY5" fmla="*/ 1548172 h 1668185"/>
                <a:gd name="connsiteX6" fmla="*/ 0 w 3240360"/>
                <a:gd name="connsiteY6" fmla="*/ 1152128 h 1668185"/>
                <a:gd name="connsiteX0" fmla="*/ 0 w 3312368"/>
                <a:gd name="connsiteY0" fmla="*/ 1152128 h 1734193"/>
                <a:gd name="connsiteX1" fmla="*/ 1385899 w 3312368"/>
                <a:gd name="connsiteY1" fmla="*/ 1044116 h 1734193"/>
                <a:gd name="connsiteX2" fmla="*/ 3240360 w 3312368"/>
                <a:gd name="connsiteY2" fmla="*/ 0 h 1734193"/>
                <a:gd name="connsiteX3" fmla="*/ 3312368 w 3312368"/>
                <a:gd name="connsiteY3" fmla="*/ 432048 h 1734193"/>
                <a:gd name="connsiteX4" fmla="*/ 1385899 w 3312368"/>
                <a:gd name="connsiteY4" fmla="*/ 1548172 h 1734193"/>
                <a:gd name="connsiteX5" fmla="*/ 72008 w 3312368"/>
                <a:gd name="connsiteY5" fmla="*/ 1548172 h 1734193"/>
                <a:gd name="connsiteX6" fmla="*/ 0 w 3312368"/>
                <a:gd name="connsiteY6" fmla="*/ 1152128 h 1734193"/>
                <a:gd name="connsiteX0" fmla="*/ 0 w 3312368"/>
                <a:gd name="connsiteY0" fmla="*/ 936104 h 1518169"/>
                <a:gd name="connsiteX1" fmla="*/ 1385899 w 3312368"/>
                <a:gd name="connsiteY1" fmla="*/ 828092 h 1518169"/>
                <a:gd name="connsiteX2" fmla="*/ 3312368 w 3312368"/>
                <a:gd name="connsiteY2" fmla="*/ 0 h 1518169"/>
                <a:gd name="connsiteX3" fmla="*/ 3312368 w 3312368"/>
                <a:gd name="connsiteY3" fmla="*/ 216024 h 1518169"/>
                <a:gd name="connsiteX4" fmla="*/ 1385899 w 3312368"/>
                <a:gd name="connsiteY4" fmla="*/ 1332148 h 1518169"/>
                <a:gd name="connsiteX5" fmla="*/ 72008 w 3312368"/>
                <a:gd name="connsiteY5" fmla="*/ 1332148 h 1518169"/>
                <a:gd name="connsiteX6" fmla="*/ 0 w 3312368"/>
                <a:gd name="connsiteY6" fmla="*/ 936104 h 1518169"/>
                <a:gd name="connsiteX0" fmla="*/ 0 w 3312368"/>
                <a:gd name="connsiteY0" fmla="*/ 936104 h 1494166"/>
                <a:gd name="connsiteX1" fmla="*/ 1385899 w 3312368"/>
                <a:gd name="connsiteY1" fmla="*/ 828092 h 1494166"/>
                <a:gd name="connsiteX2" fmla="*/ 3312368 w 3312368"/>
                <a:gd name="connsiteY2" fmla="*/ 0 h 1494166"/>
                <a:gd name="connsiteX3" fmla="*/ 3312368 w 3312368"/>
                <a:gd name="connsiteY3" fmla="*/ 360040 h 1494166"/>
                <a:gd name="connsiteX4" fmla="*/ 1385899 w 3312368"/>
                <a:gd name="connsiteY4" fmla="*/ 1332148 h 1494166"/>
                <a:gd name="connsiteX5" fmla="*/ 72008 w 3312368"/>
                <a:gd name="connsiteY5" fmla="*/ 1332148 h 1494166"/>
                <a:gd name="connsiteX6" fmla="*/ 0 w 3312368"/>
                <a:gd name="connsiteY6" fmla="*/ 936104 h 1494166"/>
                <a:gd name="connsiteX0" fmla="*/ 0 w 3312368"/>
                <a:gd name="connsiteY0" fmla="*/ 936104 h 1434159"/>
                <a:gd name="connsiteX1" fmla="*/ 1385899 w 3312368"/>
                <a:gd name="connsiteY1" fmla="*/ 828092 h 1434159"/>
                <a:gd name="connsiteX2" fmla="*/ 3312368 w 3312368"/>
                <a:gd name="connsiteY2" fmla="*/ 0 h 1434159"/>
                <a:gd name="connsiteX3" fmla="*/ 3312368 w 3312368"/>
                <a:gd name="connsiteY3" fmla="*/ 360040 h 1434159"/>
                <a:gd name="connsiteX4" fmla="*/ 2376264 w 3312368"/>
                <a:gd name="connsiteY4" fmla="*/ 720080 h 1434159"/>
                <a:gd name="connsiteX5" fmla="*/ 1385899 w 3312368"/>
                <a:gd name="connsiteY5" fmla="*/ 1332148 h 1434159"/>
                <a:gd name="connsiteX6" fmla="*/ 72008 w 3312368"/>
                <a:gd name="connsiteY6" fmla="*/ 1332148 h 1434159"/>
                <a:gd name="connsiteX7" fmla="*/ 0 w 3312368"/>
                <a:gd name="connsiteY7" fmla="*/ 936104 h 1434159"/>
                <a:gd name="connsiteX0" fmla="*/ 0 w 3312368"/>
                <a:gd name="connsiteY0" fmla="*/ 936104 h 1434159"/>
                <a:gd name="connsiteX1" fmla="*/ 1385899 w 3312368"/>
                <a:gd name="connsiteY1" fmla="*/ 828092 h 1434159"/>
                <a:gd name="connsiteX2" fmla="*/ 2448272 w 3312368"/>
                <a:gd name="connsiteY2" fmla="*/ 288033 h 1434159"/>
                <a:gd name="connsiteX3" fmla="*/ 3312368 w 3312368"/>
                <a:gd name="connsiteY3" fmla="*/ 0 h 1434159"/>
                <a:gd name="connsiteX4" fmla="*/ 3312368 w 3312368"/>
                <a:gd name="connsiteY4" fmla="*/ 360040 h 1434159"/>
                <a:gd name="connsiteX5" fmla="*/ 2376264 w 3312368"/>
                <a:gd name="connsiteY5" fmla="*/ 720080 h 1434159"/>
                <a:gd name="connsiteX6" fmla="*/ 1385899 w 3312368"/>
                <a:gd name="connsiteY6" fmla="*/ 1332148 h 1434159"/>
                <a:gd name="connsiteX7" fmla="*/ 72008 w 3312368"/>
                <a:gd name="connsiteY7" fmla="*/ 1332148 h 1434159"/>
                <a:gd name="connsiteX8" fmla="*/ 0 w 3312368"/>
                <a:gd name="connsiteY8" fmla="*/ 936104 h 1434159"/>
                <a:gd name="connsiteX0" fmla="*/ 0 w 3312368"/>
                <a:gd name="connsiteY0" fmla="*/ 936104 h 1434159"/>
                <a:gd name="connsiteX1" fmla="*/ 1368152 w 3312368"/>
                <a:gd name="connsiteY1" fmla="*/ 1008113 h 1434159"/>
                <a:gd name="connsiteX2" fmla="*/ 2448272 w 3312368"/>
                <a:gd name="connsiteY2" fmla="*/ 288033 h 1434159"/>
                <a:gd name="connsiteX3" fmla="*/ 3312368 w 3312368"/>
                <a:gd name="connsiteY3" fmla="*/ 0 h 1434159"/>
                <a:gd name="connsiteX4" fmla="*/ 3312368 w 3312368"/>
                <a:gd name="connsiteY4" fmla="*/ 360040 h 1434159"/>
                <a:gd name="connsiteX5" fmla="*/ 2376264 w 3312368"/>
                <a:gd name="connsiteY5" fmla="*/ 720080 h 1434159"/>
                <a:gd name="connsiteX6" fmla="*/ 1385899 w 3312368"/>
                <a:gd name="connsiteY6" fmla="*/ 1332148 h 1434159"/>
                <a:gd name="connsiteX7" fmla="*/ 72008 w 3312368"/>
                <a:gd name="connsiteY7" fmla="*/ 1332148 h 1434159"/>
                <a:gd name="connsiteX8" fmla="*/ 0 w 3312368"/>
                <a:gd name="connsiteY8" fmla="*/ 936104 h 1434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2368" h="1434159">
                  <a:moveTo>
                    <a:pt x="0" y="936104"/>
                  </a:moveTo>
                  <a:cubicBezTo>
                    <a:pt x="437964" y="816091"/>
                    <a:pt x="816091" y="1164130"/>
                    <a:pt x="1368152" y="1008113"/>
                  </a:cubicBezTo>
                  <a:cubicBezTo>
                    <a:pt x="1728430" y="937031"/>
                    <a:pt x="2124236" y="456052"/>
                    <a:pt x="2448272" y="288033"/>
                  </a:cubicBezTo>
                  <a:cubicBezTo>
                    <a:pt x="2772308" y="120014"/>
                    <a:pt x="3120585" y="24929"/>
                    <a:pt x="3312368" y="0"/>
                  </a:cubicBezTo>
                  <a:lnTo>
                    <a:pt x="3312368" y="360040"/>
                  </a:lnTo>
                  <a:cubicBezTo>
                    <a:pt x="3129683" y="515489"/>
                    <a:pt x="2697342" y="558062"/>
                    <a:pt x="2376264" y="720080"/>
                  </a:cubicBezTo>
                  <a:cubicBezTo>
                    <a:pt x="2055186" y="882098"/>
                    <a:pt x="1769942" y="1230137"/>
                    <a:pt x="1385899" y="1332148"/>
                  </a:cubicBezTo>
                  <a:cubicBezTo>
                    <a:pt x="1001856" y="1434159"/>
                    <a:pt x="509972" y="1212135"/>
                    <a:pt x="72008" y="1332148"/>
                  </a:cubicBezTo>
                  <a:lnTo>
                    <a:pt x="0" y="936104"/>
                  </a:ln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1691680" y="3140968"/>
              <a:ext cx="720080" cy="1080120"/>
              <a:chOff x="1259632" y="1340768"/>
              <a:chExt cx="720080" cy="1080120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1475656" y="1556792"/>
                <a:ext cx="144016" cy="64807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1619672" y="1556792"/>
                <a:ext cx="144016" cy="64807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>
                <a:off x="1763688" y="2204864"/>
                <a:ext cx="216024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1259632" y="1412776"/>
                <a:ext cx="216024" cy="14401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flipV="1">
                <a:off x="1619672" y="1340768"/>
                <a:ext cx="144016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1475656" y="2204864"/>
                <a:ext cx="144016" cy="21602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Группа 21"/>
            <p:cNvGrpSpPr/>
            <p:nvPr/>
          </p:nvGrpSpPr>
          <p:grpSpPr>
            <a:xfrm>
              <a:off x="2771800" y="4437112"/>
              <a:ext cx="144016" cy="216024"/>
              <a:chOff x="2771800" y="4437112"/>
              <a:chExt cx="144016" cy="216024"/>
            </a:xfrm>
          </p:grpSpPr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2771800" y="4437112"/>
                <a:ext cx="72008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2843808" y="4437112"/>
                <a:ext cx="72008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Группа 22"/>
            <p:cNvGrpSpPr/>
            <p:nvPr/>
          </p:nvGrpSpPr>
          <p:grpSpPr>
            <a:xfrm>
              <a:off x="3347864" y="4653136"/>
              <a:ext cx="144016" cy="216024"/>
              <a:chOff x="2771800" y="4437112"/>
              <a:chExt cx="144016" cy="216024"/>
            </a:xfrm>
          </p:grpSpPr>
          <p:cxnSp>
            <p:nvCxnSpPr>
              <p:cNvPr id="24" name="Прямая соединительная линия 23"/>
              <p:cNvCxnSpPr/>
              <p:nvPr/>
            </p:nvCxnSpPr>
            <p:spPr>
              <a:xfrm>
                <a:off x="2771800" y="4437112"/>
                <a:ext cx="72008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2843808" y="4437112"/>
                <a:ext cx="72008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Группа 25"/>
            <p:cNvGrpSpPr/>
            <p:nvPr/>
          </p:nvGrpSpPr>
          <p:grpSpPr>
            <a:xfrm>
              <a:off x="3779912" y="4149080"/>
              <a:ext cx="144016" cy="216024"/>
              <a:chOff x="2771800" y="4437112"/>
              <a:chExt cx="144016" cy="216024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2771800" y="4437112"/>
                <a:ext cx="72008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2843808" y="4437112"/>
                <a:ext cx="72008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Группа 28"/>
            <p:cNvGrpSpPr/>
            <p:nvPr/>
          </p:nvGrpSpPr>
          <p:grpSpPr>
            <a:xfrm>
              <a:off x="3995936" y="5157192"/>
              <a:ext cx="144016" cy="216024"/>
              <a:chOff x="2771800" y="4437112"/>
              <a:chExt cx="144016" cy="216024"/>
            </a:xfrm>
          </p:grpSpPr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2771800" y="4437112"/>
                <a:ext cx="72008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2843808" y="4437112"/>
                <a:ext cx="72008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Группа 31"/>
            <p:cNvGrpSpPr/>
            <p:nvPr/>
          </p:nvGrpSpPr>
          <p:grpSpPr>
            <a:xfrm>
              <a:off x="3203848" y="5373216"/>
              <a:ext cx="144016" cy="216024"/>
              <a:chOff x="2771800" y="4437112"/>
              <a:chExt cx="144016" cy="216024"/>
            </a:xfrm>
          </p:grpSpPr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2771800" y="4437112"/>
                <a:ext cx="72008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2843808" y="4437112"/>
                <a:ext cx="72008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Группа 34"/>
            <p:cNvGrpSpPr/>
            <p:nvPr/>
          </p:nvGrpSpPr>
          <p:grpSpPr>
            <a:xfrm>
              <a:off x="4427984" y="4005064"/>
              <a:ext cx="144016" cy="216024"/>
              <a:chOff x="2771800" y="4437112"/>
              <a:chExt cx="144016" cy="216024"/>
            </a:xfrm>
          </p:grpSpPr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2771800" y="4437112"/>
                <a:ext cx="72008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2843808" y="4437112"/>
                <a:ext cx="72008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Группа 37"/>
            <p:cNvGrpSpPr/>
            <p:nvPr/>
          </p:nvGrpSpPr>
          <p:grpSpPr>
            <a:xfrm>
              <a:off x="4427984" y="4797152"/>
              <a:ext cx="144016" cy="216024"/>
              <a:chOff x="2771800" y="4437112"/>
              <a:chExt cx="144016" cy="216024"/>
            </a:xfrm>
          </p:grpSpPr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2771800" y="4437112"/>
                <a:ext cx="72008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2843808" y="4437112"/>
                <a:ext cx="72008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Группа 40"/>
            <p:cNvGrpSpPr/>
            <p:nvPr/>
          </p:nvGrpSpPr>
          <p:grpSpPr>
            <a:xfrm>
              <a:off x="4427984" y="5661248"/>
              <a:ext cx="144016" cy="216024"/>
              <a:chOff x="2771800" y="4437112"/>
              <a:chExt cx="144016" cy="216024"/>
            </a:xfrm>
          </p:grpSpPr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2771800" y="4437112"/>
                <a:ext cx="72008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2843808" y="4437112"/>
                <a:ext cx="72008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Группа 43"/>
            <p:cNvGrpSpPr/>
            <p:nvPr/>
          </p:nvGrpSpPr>
          <p:grpSpPr>
            <a:xfrm>
              <a:off x="3779912" y="5877272"/>
              <a:ext cx="144016" cy="216024"/>
              <a:chOff x="2771800" y="4437112"/>
              <a:chExt cx="144016" cy="216024"/>
            </a:xfrm>
          </p:grpSpPr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2771800" y="4437112"/>
                <a:ext cx="72008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>
                <a:off x="2843808" y="4437112"/>
                <a:ext cx="72008" cy="21602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Полилиния 46"/>
            <p:cNvSpPr/>
            <p:nvPr/>
          </p:nvSpPr>
          <p:spPr>
            <a:xfrm>
              <a:off x="1023583" y="27296"/>
              <a:ext cx="2590799" cy="6537277"/>
            </a:xfrm>
            <a:custGeom>
              <a:avLst/>
              <a:gdLst>
                <a:gd name="connsiteX0" fmla="*/ 1883390 w 2590799"/>
                <a:gd name="connsiteY0" fmla="*/ 6537277 h 6537277"/>
                <a:gd name="connsiteX1" fmla="*/ 1364775 w 2590799"/>
                <a:gd name="connsiteY1" fmla="*/ 5622877 h 6537277"/>
                <a:gd name="connsiteX2" fmla="*/ 1282889 w 2590799"/>
                <a:gd name="connsiteY2" fmla="*/ 4885898 h 6537277"/>
                <a:gd name="connsiteX3" fmla="*/ 736978 w 2590799"/>
                <a:gd name="connsiteY3" fmla="*/ 2306471 h 6537277"/>
                <a:gd name="connsiteX4" fmla="*/ 259307 w 2590799"/>
                <a:gd name="connsiteY4" fmla="*/ 1433014 h 6537277"/>
                <a:gd name="connsiteX5" fmla="*/ 2292823 w 2590799"/>
                <a:gd name="connsiteY5" fmla="*/ 846161 h 6537277"/>
                <a:gd name="connsiteX6" fmla="*/ 2047163 w 2590799"/>
                <a:gd name="connsiteY6" fmla="*/ 272955 h 6537277"/>
                <a:gd name="connsiteX7" fmla="*/ 1992572 w 2590799"/>
                <a:gd name="connsiteY7" fmla="*/ 0 h 6537277"/>
                <a:gd name="connsiteX8" fmla="*/ 1992572 w 2590799"/>
                <a:gd name="connsiteY8" fmla="*/ 0 h 6537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0799" h="6537277">
                  <a:moveTo>
                    <a:pt x="1883390" y="6537277"/>
                  </a:moveTo>
                  <a:cubicBezTo>
                    <a:pt x="1674124" y="6217692"/>
                    <a:pt x="1464858" y="5898107"/>
                    <a:pt x="1364775" y="5622877"/>
                  </a:cubicBezTo>
                  <a:cubicBezTo>
                    <a:pt x="1264692" y="5347647"/>
                    <a:pt x="1387522" y="5438632"/>
                    <a:pt x="1282889" y="4885898"/>
                  </a:cubicBezTo>
                  <a:cubicBezTo>
                    <a:pt x="1178256" y="4333164"/>
                    <a:pt x="907575" y="2881952"/>
                    <a:pt x="736978" y="2306471"/>
                  </a:cubicBezTo>
                  <a:cubicBezTo>
                    <a:pt x="566381" y="1730990"/>
                    <a:pt x="0" y="1676399"/>
                    <a:pt x="259307" y="1433014"/>
                  </a:cubicBezTo>
                  <a:cubicBezTo>
                    <a:pt x="518615" y="1189629"/>
                    <a:pt x="1994847" y="1039504"/>
                    <a:pt x="2292823" y="846161"/>
                  </a:cubicBezTo>
                  <a:cubicBezTo>
                    <a:pt x="2590799" y="652818"/>
                    <a:pt x="2097205" y="413982"/>
                    <a:pt x="2047163" y="272955"/>
                  </a:cubicBezTo>
                  <a:cubicBezTo>
                    <a:pt x="1997121" y="131928"/>
                    <a:pt x="1992572" y="0"/>
                    <a:pt x="1992572" y="0"/>
                  </a:cubicBezTo>
                  <a:lnTo>
                    <a:pt x="1992572" y="0"/>
                  </a:lnTo>
                </a:path>
              </a:pathLst>
            </a:cu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 descr="дуб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9872" y="188640"/>
              <a:ext cx="449998" cy="5116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9" name="Рисунок 48" descr="елка.bmp"/>
            <p:cNvPicPr>
              <a:picLocks noChangeAspect="1"/>
            </p:cNvPicPr>
            <p:nvPr/>
          </p:nvPicPr>
          <p:blipFill>
            <a:blip r:embed="rId4" cstate="print"/>
            <a:srcRect t="9512" r="29703" b="23902"/>
            <a:stretch>
              <a:fillRect/>
            </a:stretch>
          </p:blipFill>
          <p:spPr>
            <a:xfrm>
              <a:off x="539552" y="548680"/>
              <a:ext cx="509199" cy="5483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0" name="Рисунок 49" descr="елка.bmp"/>
            <p:cNvPicPr>
              <a:picLocks noChangeAspect="1"/>
            </p:cNvPicPr>
            <p:nvPr/>
          </p:nvPicPr>
          <p:blipFill>
            <a:blip r:embed="rId4" cstate="print"/>
            <a:srcRect t="9512" r="29703" b="23902"/>
            <a:stretch>
              <a:fillRect/>
            </a:stretch>
          </p:blipFill>
          <p:spPr>
            <a:xfrm>
              <a:off x="1043608" y="260648"/>
              <a:ext cx="509199" cy="5483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1" name="Рисунок 50" descr="елка.bmp"/>
            <p:cNvPicPr>
              <a:picLocks noChangeAspect="1"/>
            </p:cNvPicPr>
            <p:nvPr/>
          </p:nvPicPr>
          <p:blipFill>
            <a:blip r:embed="rId4" cstate="print"/>
            <a:srcRect t="9512" r="29703" b="23902"/>
            <a:stretch>
              <a:fillRect/>
            </a:stretch>
          </p:blipFill>
          <p:spPr>
            <a:xfrm>
              <a:off x="323528" y="0"/>
              <a:ext cx="509199" cy="5483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2" name="Рисунок 51" descr="дуб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3848" y="836712"/>
              <a:ext cx="449998" cy="5116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3" name="Рисунок 52" descr="дуб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7784" y="1124744"/>
              <a:ext cx="449998" cy="5116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4" name="Рисунок 53" descr="дуб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7704" y="1196752"/>
              <a:ext cx="449998" cy="5116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5" name="Рисунок 54" descr="дуб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3688" y="1772816"/>
              <a:ext cx="449998" cy="5116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6" name="Рисунок 55" descr="дуб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9712" y="2348880"/>
              <a:ext cx="449998" cy="5116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7" name="Рисунок 56" descr="елка.bmp"/>
            <p:cNvPicPr>
              <a:picLocks noChangeAspect="1"/>
            </p:cNvPicPr>
            <p:nvPr/>
          </p:nvPicPr>
          <p:blipFill>
            <a:blip r:embed="rId4" cstate="print"/>
            <a:srcRect t="9512" r="29703" b="23902"/>
            <a:stretch>
              <a:fillRect/>
            </a:stretch>
          </p:blipFill>
          <p:spPr>
            <a:xfrm>
              <a:off x="0" y="1196752"/>
              <a:ext cx="509199" cy="5483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8" name="Рисунок 57" descr="елка.bmp"/>
            <p:cNvPicPr>
              <a:picLocks noChangeAspect="1"/>
            </p:cNvPicPr>
            <p:nvPr/>
          </p:nvPicPr>
          <p:blipFill>
            <a:blip r:embed="rId4" cstate="print"/>
            <a:srcRect t="9512" r="29703" b="23902"/>
            <a:stretch>
              <a:fillRect/>
            </a:stretch>
          </p:blipFill>
          <p:spPr>
            <a:xfrm>
              <a:off x="611560" y="1628800"/>
              <a:ext cx="509199" cy="5483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9" name="Полилиния 58"/>
            <p:cNvSpPr/>
            <p:nvPr/>
          </p:nvSpPr>
          <p:spPr>
            <a:xfrm>
              <a:off x="4139952" y="188640"/>
              <a:ext cx="1096239" cy="1207981"/>
            </a:xfrm>
            <a:custGeom>
              <a:avLst/>
              <a:gdLst>
                <a:gd name="connsiteX0" fmla="*/ 616424 w 912125"/>
                <a:gd name="connsiteY0" fmla="*/ 6824 h 1116842"/>
                <a:gd name="connsiteX1" fmla="*/ 29570 w 912125"/>
                <a:gd name="connsiteY1" fmla="*/ 197893 h 1116842"/>
                <a:gd name="connsiteX2" fmla="*/ 439003 w 912125"/>
                <a:gd name="connsiteY2" fmla="*/ 661917 h 1116842"/>
                <a:gd name="connsiteX3" fmla="*/ 507241 w 912125"/>
                <a:gd name="connsiteY3" fmla="*/ 1057702 h 1116842"/>
                <a:gd name="connsiteX4" fmla="*/ 862083 w 912125"/>
                <a:gd name="connsiteY4" fmla="*/ 1016758 h 1116842"/>
                <a:gd name="connsiteX5" fmla="*/ 752901 w 912125"/>
                <a:gd name="connsiteY5" fmla="*/ 539087 h 1116842"/>
                <a:gd name="connsiteX6" fmla="*/ 889379 w 912125"/>
                <a:gd name="connsiteY6" fmla="*/ 238836 h 1116842"/>
                <a:gd name="connsiteX7" fmla="*/ 616424 w 912125"/>
                <a:gd name="connsiteY7" fmla="*/ 6824 h 1116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2125" h="1116842">
                  <a:moveTo>
                    <a:pt x="616424" y="6824"/>
                  </a:moveTo>
                  <a:cubicBezTo>
                    <a:pt x="473123" y="0"/>
                    <a:pt x="59140" y="88711"/>
                    <a:pt x="29570" y="197893"/>
                  </a:cubicBezTo>
                  <a:cubicBezTo>
                    <a:pt x="0" y="307075"/>
                    <a:pt x="359391" y="518616"/>
                    <a:pt x="439003" y="661917"/>
                  </a:cubicBezTo>
                  <a:cubicBezTo>
                    <a:pt x="518615" y="805218"/>
                    <a:pt x="436728" y="998562"/>
                    <a:pt x="507241" y="1057702"/>
                  </a:cubicBezTo>
                  <a:cubicBezTo>
                    <a:pt x="577754" y="1116842"/>
                    <a:pt x="821140" y="1103194"/>
                    <a:pt x="862083" y="1016758"/>
                  </a:cubicBezTo>
                  <a:cubicBezTo>
                    <a:pt x="903026" y="930322"/>
                    <a:pt x="748352" y="668740"/>
                    <a:pt x="752901" y="539087"/>
                  </a:cubicBezTo>
                  <a:cubicBezTo>
                    <a:pt x="757450" y="409434"/>
                    <a:pt x="912125" y="329821"/>
                    <a:pt x="889379" y="238836"/>
                  </a:cubicBezTo>
                  <a:cubicBezTo>
                    <a:pt x="866633" y="147851"/>
                    <a:pt x="759725" y="13648"/>
                    <a:pt x="616424" y="6824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9" name="Группа 68"/>
            <p:cNvGrpSpPr/>
            <p:nvPr/>
          </p:nvGrpSpPr>
          <p:grpSpPr>
            <a:xfrm>
              <a:off x="3203848" y="1307910"/>
              <a:ext cx="2091483" cy="1329002"/>
              <a:chOff x="3330054" y="1307910"/>
              <a:chExt cx="1965277" cy="909851"/>
            </a:xfrm>
          </p:grpSpPr>
          <p:sp>
            <p:nvSpPr>
              <p:cNvPr id="60" name="Полилиния 59"/>
              <p:cNvSpPr/>
              <p:nvPr/>
            </p:nvSpPr>
            <p:spPr>
              <a:xfrm>
                <a:off x="3944203" y="1307910"/>
                <a:ext cx="1050878" cy="909851"/>
              </a:xfrm>
              <a:custGeom>
                <a:avLst/>
                <a:gdLst>
                  <a:gd name="connsiteX0" fmla="*/ 0 w 1050878"/>
                  <a:gd name="connsiteY0" fmla="*/ 889380 h 909851"/>
                  <a:gd name="connsiteX1" fmla="*/ 232012 w 1050878"/>
                  <a:gd name="connsiteY1" fmla="*/ 643720 h 909851"/>
                  <a:gd name="connsiteX2" fmla="*/ 272955 w 1050878"/>
                  <a:gd name="connsiteY2" fmla="*/ 166048 h 909851"/>
                  <a:gd name="connsiteX3" fmla="*/ 518615 w 1050878"/>
                  <a:gd name="connsiteY3" fmla="*/ 2275 h 909851"/>
                  <a:gd name="connsiteX4" fmla="*/ 518615 w 1050878"/>
                  <a:gd name="connsiteY4" fmla="*/ 152400 h 909851"/>
                  <a:gd name="connsiteX5" fmla="*/ 736979 w 1050878"/>
                  <a:gd name="connsiteY5" fmla="*/ 288878 h 909851"/>
                  <a:gd name="connsiteX6" fmla="*/ 696036 w 1050878"/>
                  <a:gd name="connsiteY6" fmla="*/ 520890 h 909851"/>
                  <a:gd name="connsiteX7" fmla="*/ 859809 w 1050878"/>
                  <a:gd name="connsiteY7" fmla="*/ 848436 h 909851"/>
                  <a:gd name="connsiteX8" fmla="*/ 1050878 w 1050878"/>
                  <a:gd name="connsiteY8" fmla="*/ 889380 h 909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0878" h="909851">
                    <a:moveTo>
                      <a:pt x="0" y="889380"/>
                    </a:moveTo>
                    <a:cubicBezTo>
                      <a:pt x="93260" y="826827"/>
                      <a:pt x="186520" y="764275"/>
                      <a:pt x="232012" y="643720"/>
                    </a:cubicBezTo>
                    <a:cubicBezTo>
                      <a:pt x="277504" y="523165"/>
                      <a:pt x="225188" y="272955"/>
                      <a:pt x="272955" y="166048"/>
                    </a:cubicBezTo>
                    <a:cubicBezTo>
                      <a:pt x="320722" y="59141"/>
                      <a:pt x="477672" y="4550"/>
                      <a:pt x="518615" y="2275"/>
                    </a:cubicBezTo>
                    <a:cubicBezTo>
                      <a:pt x="559558" y="0"/>
                      <a:pt x="482221" y="104633"/>
                      <a:pt x="518615" y="152400"/>
                    </a:cubicBezTo>
                    <a:cubicBezTo>
                      <a:pt x="555009" y="200167"/>
                      <a:pt x="707409" y="227463"/>
                      <a:pt x="736979" y="288878"/>
                    </a:cubicBezTo>
                    <a:cubicBezTo>
                      <a:pt x="766549" y="350293"/>
                      <a:pt x="675564" y="427630"/>
                      <a:pt x="696036" y="520890"/>
                    </a:cubicBezTo>
                    <a:cubicBezTo>
                      <a:pt x="716508" y="614150"/>
                      <a:pt x="800669" y="787021"/>
                      <a:pt x="859809" y="848436"/>
                    </a:cubicBezTo>
                    <a:cubicBezTo>
                      <a:pt x="918949" y="909851"/>
                      <a:pt x="984913" y="899615"/>
                      <a:pt x="1050878" y="889380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>
                <a:off x="4176215" y="1883391"/>
                <a:ext cx="220639" cy="313899"/>
              </a:xfrm>
              <a:custGeom>
                <a:avLst/>
                <a:gdLst>
                  <a:gd name="connsiteX0" fmla="*/ 0 w 220639"/>
                  <a:gd name="connsiteY0" fmla="*/ 313899 h 313899"/>
                  <a:gd name="connsiteX1" fmla="*/ 191069 w 220639"/>
                  <a:gd name="connsiteY1" fmla="*/ 177421 h 313899"/>
                  <a:gd name="connsiteX2" fmla="*/ 177421 w 220639"/>
                  <a:gd name="connsiteY2" fmla="*/ 0 h 313899"/>
                  <a:gd name="connsiteX3" fmla="*/ 177421 w 220639"/>
                  <a:gd name="connsiteY3" fmla="*/ 0 h 313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0639" h="313899">
                    <a:moveTo>
                      <a:pt x="0" y="313899"/>
                    </a:moveTo>
                    <a:cubicBezTo>
                      <a:pt x="80749" y="271818"/>
                      <a:pt x="161499" y="229738"/>
                      <a:pt x="191069" y="177421"/>
                    </a:cubicBezTo>
                    <a:cubicBezTo>
                      <a:pt x="220639" y="125104"/>
                      <a:pt x="177421" y="0"/>
                      <a:pt x="177421" y="0"/>
                    </a:cubicBezTo>
                    <a:lnTo>
                      <a:pt x="177421" y="0"/>
                    </a:ln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>
                <a:off x="4353636" y="1624084"/>
                <a:ext cx="259307" cy="491319"/>
              </a:xfrm>
              <a:custGeom>
                <a:avLst/>
                <a:gdLst>
                  <a:gd name="connsiteX0" fmla="*/ 0 w 259307"/>
                  <a:gd name="connsiteY0" fmla="*/ 0 h 491319"/>
                  <a:gd name="connsiteX1" fmla="*/ 163773 w 259307"/>
                  <a:gd name="connsiteY1" fmla="*/ 136477 h 491319"/>
                  <a:gd name="connsiteX2" fmla="*/ 109182 w 259307"/>
                  <a:gd name="connsiteY2" fmla="*/ 272955 h 491319"/>
                  <a:gd name="connsiteX3" fmla="*/ 259307 w 259307"/>
                  <a:gd name="connsiteY3" fmla="*/ 491319 h 491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9307" h="491319">
                    <a:moveTo>
                      <a:pt x="0" y="0"/>
                    </a:moveTo>
                    <a:cubicBezTo>
                      <a:pt x="72788" y="45492"/>
                      <a:pt x="145576" y="90985"/>
                      <a:pt x="163773" y="136477"/>
                    </a:cubicBezTo>
                    <a:cubicBezTo>
                      <a:pt x="181970" y="181969"/>
                      <a:pt x="93260" y="213815"/>
                      <a:pt x="109182" y="272955"/>
                    </a:cubicBezTo>
                    <a:cubicBezTo>
                      <a:pt x="125104" y="332095"/>
                      <a:pt x="192205" y="411707"/>
                      <a:pt x="259307" y="491319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>
                <a:off x="4708478" y="1637731"/>
                <a:ext cx="586853" cy="477672"/>
              </a:xfrm>
              <a:custGeom>
                <a:avLst/>
                <a:gdLst>
                  <a:gd name="connsiteX0" fmla="*/ 0 w 586853"/>
                  <a:gd name="connsiteY0" fmla="*/ 327547 h 477672"/>
                  <a:gd name="connsiteX1" fmla="*/ 177421 w 586853"/>
                  <a:gd name="connsiteY1" fmla="*/ 245660 h 477672"/>
                  <a:gd name="connsiteX2" fmla="*/ 259307 w 586853"/>
                  <a:gd name="connsiteY2" fmla="*/ 0 h 477672"/>
                  <a:gd name="connsiteX3" fmla="*/ 313898 w 586853"/>
                  <a:gd name="connsiteY3" fmla="*/ 245660 h 477672"/>
                  <a:gd name="connsiteX4" fmla="*/ 464023 w 586853"/>
                  <a:gd name="connsiteY4" fmla="*/ 272956 h 477672"/>
                  <a:gd name="connsiteX5" fmla="*/ 586853 w 586853"/>
                  <a:gd name="connsiteY5" fmla="*/ 477672 h 477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86853" h="477672">
                    <a:moveTo>
                      <a:pt x="0" y="327547"/>
                    </a:moveTo>
                    <a:cubicBezTo>
                      <a:pt x="67101" y="313899"/>
                      <a:pt x="134203" y="300251"/>
                      <a:pt x="177421" y="245660"/>
                    </a:cubicBezTo>
                    <a:cubicBezTo>
                      <a:pt x="220639" y="191069"/>
                      <a:pt x="236561" y="0"/>
                      <a:pt x="259307" y="0"/>
                    </a:cubicBezTo>
                    <a:cubicBezTo>
                      <a:pt x="282053" y="0"/>
                      <a:pt x="279779" y="200167"/>
                      <a:pt x="313898" y="245660"/>
                    </a:cubicBezTo>
                    <a:cubicBezTo>
                      <a:pt x="348017" y="291153"/>
                      <a:pt x="418531" y="234287"/>
                      <a:pt x="464023" y="272956"/>
                    </a:cubicBezTo>
                    <a:cubicBezTo>
                      <a:pt x="509515" y="311625"/>
                      <a:pt x="548184" y="394648"/>
                      <a:pt x="586853" y="477672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олилиния 63"/>
              <p:cNvSpPr/>
              <p:nvPr/>
            </p:nvSpPr>
            <p:spPr>
              <a:xfrm>
                <a:off x="3330054" y="1674126"/>
                <a:ext cx="873456" cy="536811"/>
              </a:xfrm>
              <a:custGeom>
                <a:avLst/>
                <a:gdLst>
                  <a:gd name="connsiteX0" fmla="*/ 873456 w 873456"/>
                  <a:gd name="connsiteY0" fmla="*/ 318447 h 536811"/>
                  <a:gd name="connsiteX1" fmla="*/ 641445 w 873456"/>
                  <a:gd name="connsiteY1" fmla="*/ 154674 h 536811"/>
                  <a:gd name="connsiteX2" fmla="*/ 545910 w 873456"/>
                  <a:gd name="connsiteY2" fmla="*/ 4549 h 536811"/>
                  <a:gd name="connsiteX3" fmla="*/ 341194 w 873456"/>
                  <a:gd name="connsiteY3" fmla="*/ 127378 h 536811"/>
                  <a:gd name="connsiteX4" fmla="*/ 218364 w 873456"/>
                  <a:gd name="connsiteY4" fmla="*/ 277504 h 536811"/>
                  <a:gd name="connsiteX5" fmla="*/ 177421 w 873456"/>
                  <a:gd name="connsiteY5" fmla="*/ 482220 h 536811"/>
                  <a:gd name="connsiteX6" fmla="*/ 0 w 873456"/>
                  <a:gd name="connsiteY6" fmla="*/ 536811 h 536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3456" h="536811">
                    <a:moveTo>
                      <a:pt x="873456" y="318447"/>
                    </a:moveTo>
                    <a:cubicBezTo>
                      <a:pt x="784746" y="262718"/>
                      <a:pt x="696036" y="206990"/>
                      <a:pt x="641445" y="154674"/>
                    </a:cubicBezTo>
                    <a:cubicBezTo>
                      <a:pt x="586854" y="102358"/>
                      <a:pt x="595952" y="9098"/>
                      <a:pt x="545910" y="4549"/>
                    </a:cubicBezTo>
                    <a:cubicBezTo>
                      <a:pt x="495868" y="0"/>
                      <a:pt x="395785" y="81886"/>
                      <a:pt x="341194" y="127378"/>
                    </a:cubicBezTo>
                    <a:cubicBezTo>
                      <a:pt x="286603" y="172870"/>
                      <a:pt x="245660" y="218364"/>
                      <a:pt x="218364" y="277504"/>
                    </a:cubicBezTo>
                    <a:cubicBezTo>
                      <a:pt x="191069" y="336644"/>
                      <a:pt x="213815" y="439002"/>
                      <a:pt x="177421" y="482220"/>
                    </a:cubicBezTo>
                    <a:cubicBezTo>
                      <a:pt x="141027" y="525438"/>
                      <a:pt x="70513" y="531124"/>
                      <a:pt x="0" y="536811"/>
                    </a:cubicBezTo>
                  </a:path>
                </a:pathLst>
              </a:cu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5" name="Прямоугольник 64"/>
            <p:cNvSpPr/>
            <p:nvPr/>
          </p:nvSpPr>
          <p:spPr>
            <a:xfrm>
              <a:off x="395536" y="4653136"/>
              <a:ext cx="216024" cy="2880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683568" y="4797152"/>
              <a:ext cx="216024" cy="2880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467544" y="5157192"/>
              <a:ext cx="216024" cy="2880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323528" y="620688"/>
              <a:ext cx="216024" cy="2880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3" name="Прямая соединительная линия 72"/>
            <p:cNvCxnSpPr/>
            <p:nvPr/>
          </p:nvCxnSpPr>
          <p:spPr>
            <a:xfrm>
              <a:off x="1043608" y="5229200"/>
              <a:ext cx="72008" cy="1152128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>
              <a:endCxn id="47" idx="2"/>
            </p:cNvCxnSpPr>
            <p:nvPr/>
          </p:nvCxnSpPr>
          <p:spPr>
            <a:xfrm>
              <a:off x="1907704" y="3068960"/>
              <a:ext cx="398769" cy="1844233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539552" y="2132856"/>
              <a:ext cx="1368152" cy="1008112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>
              <a:off x="467544" y="908720"/>
              <a:ext cx="0" cy="1152128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flipH="1">
              <a:off x="431540" y="908720"/>
              <a:ext cx="4068452" cy="72008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flipH="1" flipV="1">
              <a:off x="4499992" y="908720"/>
              <a:ext cx="864096" cy="144016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 flipV="1">
              <a:off x="1115616" y="6309320"/>
              <a:ext cx="3888432" cy="72008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>
              <a:endCxn id="6" idx="5"/>
            </p:cNvCxnSpPr>
            <p:nvPr/>
          </p:nvCxnSpPr>
          <p:spPr>
            <a:xfrm flipH="1" flipV="1">
              <a:off x="4499992" y="3320536"/>
              <a:ext cx="504056" cy="2916776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Полилиния 95"/>
            <p:cNvSpPr/>
            <p:nvPr/>
          </p:nvSpPr>
          <p:spPr>
            <a:xfrm>
              <a:off x="4490113" y="3289110"/>
              <a:ext cx="941696" cy="3261815"/>
            </a:xfrm>
            <a:custGeom>
              <a:avLst/>
              <a:gdLst>
                <a:gd name="connsiteX0" fmla="*/ 0 w 941696"/>
                <a:gd name="connsiteY0" fmla="*/ 0 h 3261815"/>
                <a:gd name="connsiteX1" fmla="*/ 382138 w 941696"/>
                <a:gd name="connsiteY1" fmla="*/ 423081 h 3261815"/>
                <a:gd name="connsiteX2" fmla="*/ 627797 w 941696"/>
                <a:gd name="connsiteY2" fmla="*/ 1869744 h 3261815"/>
                <a:gd name="connsiteX3" fmla="*/ 436729 w 941696"/>
                <a:gd name="connsiteY3" fmla="*/ 2661314 h 3261815"/>
                <a:gd name="connsiteX4" fmla="*/ 941696 w 941696"/>
                <a:gd name="connsiteY4" fmla="*/ 3261815 h 3261815"/>
                <a:gd name="connsiteX0" fmla="*/ 0 w 941696"/>
                <a:gd name="connsiteY0" fmla="*/ 0 h 3261815"/>
                <a:gd name="connsiteX1" fmla="*/ 382138 w 941696"/>
                <a:gd name="connsiteY1" fmla="*/ 423081 h 3261815"/>
                <a:gd name="connsiteX2" fmla="*/ 627797 w 941696"/>
                <a:gd name="connsiteY2" fmla="*/ 1869744 h 3261815"/>
                <a:gd name="connsiteX3" fmla="*/ 585943 w 941696"/>
                <a:gd name="connsiteY3" fmla="*/ 2948202 h 3261815"/>
                <a:gd name="connsiteX4" fmla="*/ 941696 w 941696"/>
                <a:gd name="connsiteY4" fmla="*/ 3261815 h 3261815"/>
                <a:gd name="connsiteX0" fmla="*/ 0 w 941696"/>
                <a:gd name="connsiteY0" fmla="*/ 0 h 3261815"/>
                <a:gd name="connsiteX1" fmla="*/ 382138 w 941696"/>
                <a:gd name="connsiteY1" fmla="*/ 423081 h 3261815"/>
                <a:gd name="connsiteX2" fmla="*/ 801967 w 941696"/>
                <a:gd name="connsiteY2" fmla="*/ 2156114 h 3261815"/>
                <a:gd name="connsiteX3" fmla="*/ 585943 w 941696"/>
                <a:gd name="connsiteY3" fmla="*/ 2948202 h 3261815"/>
                <a:gd name="connsiteX4" fmla="*/ 941696 w 941696"/>
                <a:gd name="connsiteY4" fmla="*/ 3261815 h 3261815"/>
                <a:gd name="connsiteX0" fmla="*/ 0 w 941696"/>
                <a:gd name="connsiteY0" fmla="*/ 0 h 3261815"/>
                <a:gd name="connsiteX1" fmla="*/ 382138 w 941696"/>
                <a:gd name="connsiteY1" fmla="*/ 423081 h 3261815"/>
                <a:gd name="connsiteX2" fmla="*/ 441927 w 941696"/>
                <a:gd name="connsiteY2" fmla="*/ 1148002 h 3261815"/>
                <a:gd name="connsiteX3" fmla="*/ 801967 w 941696"/>
                <a:gd name="connsiteY3" fmla="*/ 2156114 h 3261815"/>
                <a:gd name="connsiteX4" fmla="*/ 585943 w 941696"/>
                <a:gd name="connsiteY4" fmla="*/ 2948202 h 3261815"/>
                <a:gd name="connsiteX5" fmla="*/ 941696 w 941696"/>
                <a:gd name="connsiteY5" fmla="*/ 3261815 h 326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1696" h="3261815">
                  <a:moveTo>
                    <a:pt x="0" y="0"/>
                  </a:moveTo>
                  <a:cubicBezTo>
                    <a:pt x="138752" y="55728"/>
                    <a:pt x="248477" y="63729"/>
                    <a:pt x="382138" y="423081"/>
                  </a:cubicBezTo>
                  <a:cubicBezTo>
                    <a:pt x="484496" y="623248"/>
                    <a:pt x="371956" y="859163"/>
                    <a:pt x="441927" y="1148002"/>
                  </a:cubicBezTo>
                  <a:cubicBezTo>
                    <a:pt x="511899" y="1436841"/>
                    <a:pt x="777964" y="1856081"/>
                    <a:pt x="801967" y="2156114"/>
                  </a:cubicBezTo>
                  <a:cubicBezTo>
                    <a:pt x="825970" y="2456147"/>
                    <a:pt x="562655" y="2763919"/>
                    <a:pt x="585943" y="2948202"/>
                  </a:cubicBezTo>
                  <a:cubicBezTo>
                    <a:pt x="609231" y="3132485"/>
                    <a:pt x="715370" y="3077570"/>
                    <a:pt x="941696" y="3261815"/>
                  </a:cubicBezTo>
                </a:path>
              </a:pathLst>
            </a:cu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9" name="Прямая со стрелкой 98"/>
            <p:cNvCxnSpPr/>
            <p:nvPr/>
          </p:nvCxnSpPr>
          <p:spPr>
            <a:xfrm flipH="1" flipV="1">
              <a:off x="5004048" y="4365104"/>
              <a:ext cx="216024" cy="64807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 стрелкой 99"/>
            <p:cNvCxnSpPr/>
            <p:nvPr/>
          </p:nvCxnSpPr>
          <p:spPr>
            <a:xfrm flipV="1">
              <a:off x="3995936" y="3068960"/>
              <a:ext cx="648072" cy="3600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Прямоугольник 101"/>
            <p:cNvSpPr/>
            <p:nvPr/>
          </p:nvSpPr>
          <p:spPr>
            <a:xfrm>
              <a:off x="4860032" y="5589240"/>
              <a:ext cx="216024" cy="2880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5220072" y="6093296"/>
              <a:ext cx="216024" cy="2880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4716016" y="5877272"/>
              <a:ext cx="216024" cy="2880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5076056" y="2348880"/>
              <a:ext cx="216024" cy="288032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1" name="Прямая соединительная линия 110"/>
            <p:cNvCxnSpPr/>
            <p:nvPr/>
          </p:nvCxnSpPr>
          <p:spPr>
            <a:xfrm flipV="1">
              <a:off x="4499992" y="2852936"/>
              <a:ext cx="720080" cy="288032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>
              <a:stCxn id="47" idx="2"/>
            </p:cNvCxnSpPr>
            <p:nvPr/>
          </p:nvCxnSpPr>
          <p:spPr>
            <a:xfrm flipH="1">
              <a:off x="1043608" y="4913193"/>
              <a:ext cx="1262865" cy="27975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Овал 120"/>
            <p:cNvSpPr/>
            <p:nvPr/>
          </p:nvSpPr>
          <p:spPr>
            <a:xfrm>
              <a:off x="3779912" y="1700808"/>
              <a:ext cx="1224136" cy="100811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3" name="Picture 11" descr="penclhpy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79512" y="4365104"/>
            <a:ext cx="796555" cy="988318"/>
          </a:xfrm>
          <a:prstGeom prst="rect">
            <a:avLst/>
          </a:prstGeom>
          <a:noFill/>
        </p:spPr>
      </p:pic>
      <p:sp>
        <p:nvSpPr>
          <p:cNvPr id="124" name="Скругленный прямоугольник 123"/>
          <p:cNvSpPr/>
          <p:nvPr/>
        </p:nvSpPr>
        <p:spPr>
          <a:xfrm>
            <a:off x="899592" y="0"/>
            <a:ext cx="3456384" cy="155679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определить реальный размер, зная размер отрезка на карте, нужно умножить размер отрезка на карте на соотношение длин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91212E-6 L -0.00312 0.20884 L 0.47153 0.21277 L 0.41927 -0.24421 L 0.5059 -0.27012 L 0.48056 -0.36378 L 0.47604 -0.43316 L 0.44913 -0.48704 L 0.40886 -0.51665 L 0.35226 -0.52451 L 0.29688 -0.49468 L 0.25972 -0.39731 L 0.27153 -0.33163 L 0.31788 -0.28607 L 0.33281 -0.28422 L 0.39549 -0.29186 L 0.4566 -0.3277 L 0.48507 -0.35175 L 0.50747 -0.38737 L 0.4224 -0.59805 L -0.03594 -0.60615 L -0.03889 -0.42715 L 0.12084 -0.27405 L 0.1566 -0.01179 L 0.00295 -0.01387 " pathEditMode="relative" ptsTypes="AAAAAAAAAAAAAAAAAAAAAAAAA">
                                      <p:cBhvr>
                                        <p:cTn id="6" dur="30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Масштаб</a:t>
            </a:r>
            <a:endParaRPr lang="ru-RU" dirty="0"/>
          </a:p>
        </p:txBody>
      </p:sp>
      <p:pic>
        <p:nvPicPr>
          <p:cNvPr id="4" name="Рисунок 3" descr="76873211_defaul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452320" y="5405954"/>
            <a:ext cx="1475656" cy="145204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Масштаб – это … </a:t>
            </a:r>
          </a:p>
          <a:p>
            <a:r>
              <a:rPr lang="ru-RU" dirty="0" smtClean="0"/>
              <a:t>Как вы его понимаете?</a:t>
            </a:r>
          </a:p>
          <a:p>
            <a:r>
              <a:rPr lang="ru-RU" dirty="0" smtClean="0"/>
              <a:t>Как определить масштаб?</a:t>
            </a:r>
          </a:p>
          <a:p>
            <a:r>
              <a:rPr lang="ru-RU" dirty="0" smtClean="0"/>
              <a:t>Как определить реальный размер, зная размер на карте и масштаб?</a:t>
            </a:r>
          </a:p>
          <a:p>
            <a:r>
              <a:rPr lang="ru-RU" dirty="0" smtClean="0"/>
              <a:t>Как </a:t>
            </a:r>
            <a:r>
              <a:rPr lang="ru-RU" dirty="0" smtClean="0"/>
              <a:t>определить размер </a:t>
            </a:r>
            <a:r>
              <a:rPr lang="ru-RU" dirty="0" smtClean="0"/>
              <a:t>на карте</a:t>
            </a:r>
            <a:r>
              <a:rPr lang="ru-RU" dirty="0" smtClean="0"/>
              <a:t>, зная реальный </a:t>
            </a:r>
            <a:r>
              <a:rPr lang="ru-RU" dirty="0" smtClean="0"/>
              <a:t>размер</a:t>
            </a:r>
            <a:r>
              <a:rPr lang="ru-RU" dirty="0" smtClean="0"/>
              <a:t> и </a:t>
            </a:r>
            <a:r>
              <a:rPr lang="ru-RU" dirty="0" smtClean="0"/>
              <a:t>масштаб?</a:t>
            </a:r>
          </a:p>
          <a:p>
            <a:r>
              <a:rPr lang="ru-RU" dirty="0" smtClean="0"/>
              <a:t>Людям  каких профессий необходимо знать понятие масштаба и уметь его  читать?</a:t>
            </a:r>
            <a:endParaRPr lang="ru-RU" dirty="0"/>
          </a:p>
        </p:txBody>
      </p:sp>
      <p:pic>
        <p:nvPicPr>
          <p:cNvPr id="5" name="Picture 5" descr="Изображение 31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51520" y="5767025"/>
            <a:ext cx="1224136" cy="1090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ФЛот\о войне\Отечественная война 1812 года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900112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237</TotalTime>
  <Words>373</Words>
  <Application>Microsoft Office PowerPoint</Application>
  <PresentationFormat>Экран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Официальная</vt:lpstr>
      <vt:lpstr>Тема Office</vt:lpstr>
      <vt:lpstr>Microsoft Equation 3.0</vt:lpstr>
      <vt:lpstr>Масштаб</vt:lpstr>
      <vt:lpstr>Масштаб</vt:lpstr>
      <vt:lpstr>Масштаб</vt:lpstr>
      <vt:lpstr>Определение </vt:lpstr>
      <vt:lpstr>Определение </vt:lpstr>
      <vt:lpstr>Слайд 6</vt:lpstr>
      <vt:lpstr>Масштаб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Масштаб</dc:title>
  <dc:creator>Учитель</dc:creator>
  <cp:lastModifiedBy>Учитель</cp:lastModifiedBy>
  <cp:revision>7</cp:revision>
  <dcterms:created xsi:type="dcterms:W3CDTF">2012-07-06T07:36:44Z</dcterms:created>
  <dcterms:modified xsi:type="dcterms:W3CDTF">2012-07-06T11:34:07Z</dcterms:modified>
</cp:coreProperties>
</file>