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2103"/>
    <a:srgbClr val="007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A1F-A1B1-41B4-AA1F-6EB7397A390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071678"/>
            <a:ext cx="916872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4521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Развитие речи .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4521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Работа с деформированным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4521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ln w="11430"/>
                <a:solidFill>
                  <a:srgbClr val="4521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екстом.</a:t>
            </a:r>
            <a:endParaRPr lang="ru-RU" sz="5400" b="1" cap="none" spc="0" dirty="0">
              <a:ln w="11430"/>
              <a:solidFill>
                <a:srgbClr val="45210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301150" y="0"/>
            <a:ext cx="9602950" cy="64940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1. </a:t>
            </a:r>
            <a:r>
              <a:rPr lang="ru-RU" sz="32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Восстановите деформированный текст.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предложения. </a:t>
            </a:r>
          </a:p>
          <a:p>
            <a:pPr algn="ctr"/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)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неё было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сломано крыло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.(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Он лечил птичку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) В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парке Петя увидел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синичку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Весной синичка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улетела.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) Мальчик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принёс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бедняжку домой.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►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Подумайте, что было вначале,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— потом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Установите последовательность предложений. </a:t>
            </a:r>
            <a:endParaRPr lang="ru-RU" sz="3200" b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Поставьте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цифры около каждого предложения </a:t>
            </a:r>
            <a:endParaRPr lang="ru-RU" sz="3200" b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нужном порядке.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Выберите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подходящий заголовок. </a:t>
            </a:r>
            <a:endParaRPr lang="ru-RU" sz="3200" b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Синичка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Заботливый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мальчик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Спасение синички. </a:t>
            </a:r>
            <a:endParaRPr lang="ru-RU" sz="32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57298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785794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92880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85723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1428736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8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1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Спасение синички.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парке Петя увидел синичку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неё было сломано 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крыло. </a:t>
            </a:r>
            <a:r>
              <a:rPr lang="ru-RU" sz="4400" b="1" dirty="0" err="1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</a:p>
          <a:p>
            <a:pPr algn="ctr">
              <a:buNone/>
            </a:pP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чик принёс  бедняжку домой.</a:t>
            </a:r>
          </a:p>
          <a:p>
            <a:pPr algn="ctr">
              <a:buNone/>
            </a:pP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лечил </a:t>
            </a: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птичку. Весной синичка</a:t>
            </a:r>
          </a:p>
          <a:p>
            <a:pPr algn="ctr">
              <a:buNone/>
            </a:pPr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</a:t>
            </a:r>
            <a:r>
              <a:rPr lang="ru-RU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  <a:endParaRPr lang="ru-RU" b="1" dirty="0" smtClean="0">
              <a:ln w="1905"/>
              <a:solidFill>
                <a:srgbClr val="00763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b="1" dirty="0" smtClean="0">
              <a:ln w="1905"/>
              <a:solidFill>
                <a:srgbClr val="00763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b="1" dirty="0" smtClean="0">
              <a:ln w="1905"/>
              <a:solidFill>
                <a:srgbClr val="00763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b="1" dirty="0" smtClean="0">
              <a:ln w="1905"/>
              <a:solidFill>
                <a:srgbClr val="00763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357694"/>
            <a:ext cx="22283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4400" b="1" cap="none" spc="0" dirty="0" smtClean="0">
                <a:ln w="1905"/>
                <a:solidFill>
                  <a:srgbClr val="0076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летела.</a:t>
            </a:r>
            <a:endParaRPr lang="ru-RU" sz="4400" b="1" cap="none" spc="0" dirty="0">
              <a:ln w="1905"/>
              <a:solidFill>
                <a:srgbClr val="00763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4-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4-17</Template>
  <TotalTime>48</TotalTime>
  <Words>128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4-17</vt:lpstr>
      <vt:lpstr>Слайд 1</vt:lpstr>
      <vt:lpstr>Слайд 2</vt:lpstr>
      <vt:lpstr>Спасение синички.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User</dc:creator>
  <dc:description>http://aida.ucoz.ru</dc:description>
  <cp:lastModifiedBy>Lenovo User</cp:lastModifiedBy>
  <cp:revision>5</cp:revision>
  <dcterms:created xsi:type="dcterms:W3CDTF">2011-07-29T08:49:42Z</dcterms:created>
  <dcterms:modified xsi:type="dcterms:W3CDTF">2011-07-29T09:38:38Z</dcterms:modified>
</cp:coreProperties>
</file>