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8FA95-053D-4B0F-A336-D3E32B8D6D0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FD0C1B-82DA-4288-A2B8-26D9D9FD4F71}">
      <dgm:prSet phldrT="[Текст]" custT="1"/>
      <dgm:spPr/>
      <dgm:t>
        <a:bodyPr/>
        <a:lstStyle/>
        <a:p>
          <a:endParaRPr lang="ru-RU" sz="2600" dirty="0" smtClean="0"/>
        </a:p>
        <a:p>
          <a:r>
            <a:rPr lang="ru-RU" sz="3200" dirty="0" smtClean="0">
              <a:solidFill>
                <a:srgbClr val="FFFF00"/>
              </a:solidFill>
            </a:rPr>
            <a:t>ЛИНГВИСТИКА</a:t>
          </a:r>
          <a:endParaRPr lang="ru-RU" sz="3200" dirty="0">
            <a:solidFill>
              <a:srgbClr val="FFFF00"/>
            </a:solidFill>
          </a:endParaRPr>
        </a:p>
      </dgm:t>
    </dgm:pt>
    <dgm:pt modelId="{C4763BDC-D1BA-4462-B856-6D9136A7C010}" type="parTrans" cxnId="{43063F30-FA8A-455A-BD50-1899CAB5F6EF}">
      <dgm:prSet/>
      <dgm:spPr/>
      <dgm:t>
        <a:bodyPr/>
        <a:lstStyle/>
        <a:p>
          <a:endParaRPr lang="ru-RU"/>
        </a:p>
      </dgm:t>
    </dgm:pt>
    <dgm:pt modelId="{C35D3A2C-9651-4360-983C-F8860521D3B4}" type="sibTrans" cxnId="{43063F30-FA8A-455A-BD50-1899CAB5F6EF}">
      <dgm:prSet/>
      <dgm:spPr/>
      <dgm:t>
        <a:bodyPr/>
        <a:lstStyle/>
        <a:p>
          <a:endParaRPr lang="ru-RU"/>
        </a:p>
      </dgm:t>
    </dgm:pt>
    <dgm:pt modelId="{4AD8E7A2-D901-4E0F-AD2D-0580C9C5AF7A}">
      <dgm:prSet phldrT="[Текст]" custT="1"/>
      <dgm:spPr/>
      <dgm:t>
        <a:bodyPr/>
        <a:lstStyle/>
        <a:p>
          <a:r>
            <a:rPr lang="ru-RU" sz="2400" dirty="0" smtClean="0"/>
            <a:t>ФОНЕТИКА</a:t>
          </a:r>
          <a:r>
            <a:rPr lang="ru-RU" sz="2100" dirty="0" smtClean="0"/>
            <a:t> </a:t>
          </a:r>
          <a:r>
            <a:rPr lang="ru-RU" sz="1600" dirty="0" smtClean="0">
              <a:solidFill>
                <a:srgbClr val="FFFF00"/>
              </a:solidFill>
            </a:rPr>
            <a:t>ЗВУКИ РЕЧИ</a:t>
          </a:r>
          <a:endParaRPr lang="ru-RU" sz="1600" dirty="0">
            <a:solidFill>
              <a:srgbClr val="FFFF00"/>
            </a:solidFill>
          </a:endParaRPr>
        </a:p>
      </dgm:t>
    </dgm:pt>
    <dgm:pt modelId="{F395985E-D71C-4FD6-B947-7D35C98B9BB3}" type="parTrans" cxnId="{F5C5E4F5-5BA4-45BF-AF7C-1184C012D1F4}">
      <dgm:prSet/>
      <dgm:spPr/>
      <dgm:t>
        <a:bodyPr/>
        <a:lstStyle/>
        <a:p>
          <a:endParaRPr lang="ru-RU"/>
        </a:p>
      </dgm:t>
    </dgm:pt>
    <dgm:pt modelId="{CFB80910-1BE5-4B95-A58D-9A23BDA9D11F}" type="sibTrans" cxnId="{F5C5E4F5-5BA4-45BF-AF7C-1184C012D1F4}">
      <dgm:prSet/>
      <dgm:spPr/>
      <dgm:t>
        <a:bodyPr/>
        <a:lstStyle/>
        <a:p>
          <a:endParaRPr lang="ru-RU"/>
        </a:p>
      </dgm:t>
    </dgm:pt>
    <dgm:pt modelId="{D7DE6C29-4ED8-4B7E-A0A0-E5377797549A}">
      <dgm:prSet phldrT="[Текст]" custT="1"/>
      <dgm:spPr/>
      <dgm:t>
        <a:bodyPr/>
        <a:lstStyle/>
        <a:p>
          <a:r>
            <a:rPr lang="ru-RU" sz="2000" dirty="0" smtClean="0"/>
            <a:t>МОРФЕМИКА</a:t>
          </a:r>
          <a:r>
            <a:rPr lang="ru-RU" sz="1900" dirty="0" smtClean="0"/>
            <a:t> </a:t>
          </a:r>
          <a:r>
            <a:rPr lang="ru-RU" sz="1600" dirty="0" smtClean="0">
              <a:solidFill>
                <a:srgbClr val="FFFF00"/>
              </a:solidFill>
            </a:rPr>
            <a:t>СОСТАВ СЛОВА</a:t>
          </a:r>
          <a:endParaRPr lang="ru-RU" sz="1600" dirty="0">
            <a:solidFill>
              <a:srgbClr val="FFFF00"/>
            </a:solidFill>
          </a:endParaRPr>
        </a:p>
      </dgm:t>
    </dgm:pt>
    <dgm:pt modelId="{0653C7D7-E4E1-4043-BB2D-012F000C56AB}" type="parTrans" cxnId="{2EA52044-4785-424A-B20D-282EE3ACB5DB}">
      <dgm:prSet/>
      <dgm:spPr/>
      <dgm:t>
        <a:bodyPr/>
        <a:lstStyle/>
        <a:p>
          <a:endParaRPr lang="ru-RU"/>
        </a:p>
      </dgm:t>
    </dgm:pt>
    <dgm:pt modelId="{FB150D6F-C97F-4E94-A543-DA911CC727EB}" type="sibTrans" cxnId="{2EA52044-4785-424A-B20D-282EE3ACB5DB}">
      <dgm:prSet/>
      <dgm:spPr/>
      <dgm:t>
        <a:bodyPr/>
        <a:lstStyle/>
        <a:p>
          <a:endParaRPr lang="ru-RU"/>
        </a:p>
      </dgm:t>
    </dgm:pt>
    <dgm:pt modelId="{27CDC101-7351-4791-BA5C-19B16DA277F2}">
      <dgm:prSet phldrT="[Текст]" custT="1"/>
      <dgm:spPr/>
      <dgm:t>
        <a:bodyPr/>
        <a:lstStyle/>
        <a:p>
          <a:r>
            <a:rPr lang="ru-RU" sz="2400" dirty="0" smtClean="0"/>
            <a:t>ЛЕКСИКА</a:t>
          </a:r>
          <a:r>
            <a:rPr lang="ru-RU" sz="1900" dirty="0" smtClean="0"/>
            <a:t> </a:t>
          </a:r>
          <a:r>
            <a:rPr lang="ru-RU" sz="1600" dirty="0" smtClean="0">
              <a:solidFill>
                <a:srgbClr val="FFFF00"/>
              </a:solidFill>
            </a:rPr>
            <a:t>СЛОВАРНЫЙ СОСТАВ ЯЗЫКА</a:t>
          </a:r>
          <a:endParaRPr lang="ru-RU" sz="1600" dirty="0">
            <a:solidFill>
              <a:srgbClr val="FFFF00"/>
            </a:solidFill>
          </a:endParaRPr>
        </a:p>
      </dgm:t>
    </dgm:pt>
    <dgm:pt modelId="{44A0FB25-89D2-4A96-AD54-94F1D9F6634C}" type="parTrans" cxnId="{C2998F83-D0E0-441A-9FBB-57AB9226AD0F}">
      <dgm:prSet/>
      <dgm:spPr/>
      <dgm:t>
        <a:bodyPr/>
        <a:lstStyle/>
        <a:p>
          <a:endParaRPr lang="ru-RU"/>
        </a:p>
      </dgm:t>
    </dgm:pt>
    <dgm:pt modelId="{FF256E84-B7E3-46C6-B00C-2C5814D7EB20}" type="sibTrans" cxnId="{C2998F83-D0E0-441A-9FBB-57AB9226AD0F}">
      <dgm:prSet/>
      <dgm:spPr/>
      <dgm:t>
        <a:bodyPr/>
        <a:lstStyle/>
        <a:p>
          <a:endParaRPr lang="ru-RU"/>
        </a:p>
      </dgm:t>
    </dgm:pt>
    <dgm:pt modelId="{C83E1B51-E3EA-45DF-94D9-ACEF8E69B98A}">
      <dgm:prSet phldrT="[Текст]" custT="1"/>
      <dgm:spPr/>
      <dgm:t>
        <a:bodyPr/>
        <a:lstStyle/>
        <a:p>
          <a:r>
            <a:rPr lang="ru-RU" sz="2100" dirty="0" smtClean="0"/>
            <a:t>МОРФОЛОГИЯ </a:t>
          </a:r>
          <a:r>
            <a:rPr lang="ru-RU" sz="1600" dirty="0" smtClean="0">
              <a:solidFill>
                <a:srgbClr val="FFFF00"/>
              </a:solidFill>
            </a:rPr>
            <a:t>ЧАСТИ РЕЧИ</a:t>
          </a:r>
          <a:endParaRPr lang="ru-RU" sz="1600" dirty="0">
            <a:solidFill>
              <a:srgbClr val="FFFF00"/>
            </a:solidFill>
          </a:endParaRPr>
        </a:p>
      </dgm:t>
    </dgm:pt>
    <dgm:pt modelId="{323FE55C-544A-4A2B-8BF9-1025DCC2EF15}" type="parTrans" cxnId="{28E8F5A8-92EA-4DAF-81F9-A2C3891BCF36}">
      <dgm:prSet/>
      <dgm:spPr/>
      <dgm:t>
        <a:bodyPr/>
        <a:lstStyle/>
        <a:p>
          <a:endParaRPr lang="ru-RU"/>
        </a:p>
      </dgm:t>
    </dgm:pt>
    <dgm:pt modelId="{059F72ED-0158-41C2-8BE9-706C90C4FE98}" type="sibTrans" cxnId="{28E8F5A8-92EA-4DAF-81F9-A2C3891BCF36}">
      <dgm:prSet/>
      <dgm:spPr/>
      <dgm:t>
        <a:bodyPr/>
        <a:lstStyle/>
        <a:p>
          <a:endParaRPr lang="ru-RU"/>
        </a:p>
      </dgm:t>
    </dgm:pt>
    <dgm:pt modelId="{58B7DA03-F876-451C-BFE3-7163A145837A}">
      <dgm:prSet phldrT="[Текст]" custT="1"/>
      <dgm:spPr/>
      <dgm:t>
        <a:bodyPr/>
        <a:lstStyle/>
        <a:p>
          <a:r>
            <a:rPr lang="ru-RU" sz="2400" dirty="0" smtClean="0"/>
            <a:t>СИНТАКСИС </a:t>
          </a:r>
          <a:r>
            <a:rPr lang="ru-RU" sz="1600" dirty="0" smtClean="0">
              <a:solidFill>
                <a:srgbClr val="FFFF00"/>
              </a:solidFill>
            </a:rPr>
            <a:t>СЛОВОСОЧЕТАНИЕ И ПРЕДЛОЖЕНИЕ</a:t>
          </a:r>
          <a:endParaRPr lang="ru-RU" sz="1600" dirty="0">
            <a:solidFill>
              <a:srgbClr val="FFFF00"/>
            </a:solidFill>
          </a:endParaRPr>
        </a:p>
      </dgm:t>
    </dgm:pt>
    <dgm:pt modelId="{8226BB9A-1976-4885-AB83-92BB5871CE11}" type="parTrans" cxnId="{7939EFEF-2FD2-4F4D-AB7C-1D79767FFECC}">
      <dgm:prSet/>
      <dgm:spPr/>
      <dgm:t>
        <a:bodyPr/>
        <a:lstStyle/>
        <a:p>
          <a:endParaRPr lang="ru-RU"/>
        </a:p>
      </dgm:t>
    </dgm:pt>
    <dgm:pt modelId="{FBAEBD9F-4419-46C2-92D6-3012D187421A}" type="sibTrans" cxnId="{7939EFEF-2FD2-4F4D-AB7C-1D79767FFECC}">
      <dgm:prSet/>
      <dgm:spPr/>
      <dgm:t>
        <a:bodyPr/>
        <a:lstStyle/>
        <a:p>
          <a:endParaRPr lang="ru-RU"/>
        </a:p>
      </dgm:t>
    </dgm:pt>
    <dgm:pt modelId="{7BB06F24-12C3-49EC-91A1-98370F99E7FF}" type="pres">
      <dgm:prSet presAssocID="{55F8FA95-053D-4B0F-A336-D3E32B8D6D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334ECE-936D-4E6E-B84F-03C5E45FFA45}" type="pres">
      <dgm:prSet presAssocID="{CAFD0C1B-82DA-4288-A2B8-26D9D9FD4F71}" presName="centerShape" presStyleLbl="node0" presStyleIdx="0" presStyleCnt="1" custScaleX="207028" custScaleY="142453" custLinFactNeighborX="2410" custLinFactNeighborY="0"/>
      <dgm:spPr/>
      <dgm:t>
        <a:bodyPr/>
        <a:lstStyle/>
        <a:p>
          <a:endParaRPr lang="ru-RU"/>
        </a:p>
      </dgm:t>
    </dgm:pt>
    <dgm:pt modelId="{C01483B2-83B9-4B7F-9BEC-38E236BF3342}" type="pres">
      <dgm:prSet presAssocID="{4AD8E7A2-D901-4E0F-AD2D-0580C9C5AF7A}" presName="node" presStyleLbl="node1" presStyleIdx="0" presStyleCnt="5" custScaleX="196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232F6-2FC2-4C65-A967-3AFA7B250B4C}" type="pres">
      <dgm:prSet presAssocID="{4AD8E7A2-D901-4E0F-AD2D-0580C9C5AF7A}" presName="dummy" presStyleCnt="0"/>
      <dgm:spPr/>
    </dgm:pt>
    <dgm:pt modelId="{5C35A782-D02C-496B-847A-0FAE2605FE3A}" type="pres">
      <dgm:prSet presAssocID="{CFB80910-1BE5-4B95-A58D-9A23BDA9D11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DF69D60-F235-4501-AA05-3800BF75B3ED}" type="pres">
      <dgm:prSet presAssocID="{D7DE6C29-4ED8-4B7E-A0A0-E5377797549A}" presName="node" presStyleLbl="node1" presStyleIdx="1" presStyleCnt="5" custScaleX="15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29670-5CEA-4950-8318-E3A254222E1B}" type="pres">
      <dgm:prSet presAssocID="{D7DE6C29-4ED8-4B7E-A0A0-E5377797549A}" presName="dummy" presStyleCnt="0"/>
      <dgm:spPr/>
    </dgm:pt>
    <dgm:pt modelId="{4D24CA93-0890-49BE-952A-0BCC6D061A5E}" type="pres">
      <dgm:prSet presAssocID="{FB150D6F-C97F-4E94-A543-DA911CC727E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1169CFC-26C3-4E5D-A13D-AD5167F4E526}" type="pres">
      <dgm:prSet presAssocID="{27CDC101-7351-4791-BA5C-19B16DA277F2}" presName="node" presStyleLbl="node1" presStyleIdx="2" presStyleCnt="5" custScaleX="181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9D5B4-6EAC-49F9-B6A1-97B2832E3C5B}" type="pres">
      <dgm:prSet presAssocID="{27CDC101-7351-4791-BA5C-19B16DA277F2}" presName="dummy" presStyleCnt="0"/>
      <dgm:spPr/>
    </dgm:pt>
    <dgm:pt modelId="{2E00307E-E670-4ECC-892C-C94975F5C65C}" type="pres">
      <dgm:prSet presAssocID="{FF256E84-B7E3-46C6-B00C-2C5814D7EB2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65E9C95-974F-4706-9023-C9E50018564B}" type="pres">
      <dgm:prSet presAssocID="{C83E1B51-E3EA-45DF-94D9-ACEF8E69B98A}" presName="node" presStyleLbl="node1" presStyleIdx="3" presStyleCnt="5" custScaleX="180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05AB6-04D4-4FC5-9369-89175DA307D5}" type="pres">
      <dgm:prSet presAssocID="{C83E1B51-E3EA-45DF-94D9-ACEF8E69B98A}" presName="dummy" presStyleCnt="0"/>
      <dgm:spPr/>
    </dgm:pt>
    <dgm:pt modelId="{88005D9E-E721-4898-9A52-5096C4AF15C2}" type="pres">
      <dgm:prSet presAssocID="{059F72ED-0158-41C2-8BE9-706C90C4FE9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947E85D-4225-4150-927E-FE15E7B2C8E8}" type="pres">
      <dgm:prSet presAssocID="{58B7DA03-F876-451C-BFE3-7163A145837A}" presName="node" presStyleLbl="node1" presStyleIdx="4" presStyleCnt="5" custScaleX="192937" custScaleY="128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D422B-78FE-499E-B4CA-8BD189B658A0}" type="pres">
      <dgm:prSet presAssocID="{58B7DA03-F876-451C-BFE3-7163A145837A}" presName="dummy" presStyleCnt="0"/>
      <dgm:spPr/>
    </dgm:pt>
    <dgm:pt modelId="{2971E858-8709-4CC1-8C30-D46E905E60E5}" type="pres">
      <dgm:prSet presAssocID="{FBAEBD9F-4419-46C2-92D6-3012D187421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27CB7F4D-77C3-4D85-A93E-F5251EBF537E}" type="presOf" srcId="{CFB80910-1BE5-4B95-A58D-9A23BDA9D11F}" destId="{5C35A782-D02C-496B-847A-0FAE2605FE3A}" srcOrd="0" destOrd="0" presId="urn:microsoft.com/office/officeart/2005/8/layout/radial6"/>
    <dgm:cxn modelId="{28E8F5A8-92EA-4DAF-81F9-A2C3891BCF36}" srcId="{CAFD0C1B-82DA-4288-A2B8-26D9D9FD4F71}" destId="{C83E1B51-E3EA-45DF-94D9-ACEF8E69B98A}" srcOrd="3" destOrd="0" parTransId="{323FE55C-544A-4A2B-8BF9-1025DCC2EF15}" sibTransId="{059F72ED-0158-41C2-8BE9-706C90C4FE98}"/>
    <dgm:cxn modelId="{43063F30-FA8A-455A-BD50-1899CAB5F6EF}" srcId="{55F8FA95-053D-4B0F-A336-D3E32B8D6D05}" destId="{CAFD0C1B-82DA-4288-A2B8-26D9D9FD4F71}" srcOrd="0" destOrd="0" parTransId="{C4763BDC-D1BA-4462-B856-6D9136A7C010}" sibTransId="{C35D3A2C-9651-4360-983C-F8860521D3B4}"/>
    <dgm:cxn modelId="{7939EFEF-2FD2-4F4D-AB7C-1D79767FFECC}" srcId="{CAFD0C1B-82DA-4288-A2B8-26D9D9FD4F71}" destId="{58B7DA03-F876-451C-BFE3-7163A145837A}" srcOrd="4" destOrd="0" parTransId="{8226BB9A-1976-4885-AB83-92BB5871CE11}" sibTransId="{FBAEBD9F-4419-46C2-92D6-3012D187421A}"/>
    <dgm:cxn modelId="{D2C24751-2EB2-4878-9A94-2C9EBB376907}" type="presOf" srcId="{C83E1B51-E3EA-45DF-94D9-ACEF8E69B98A}" destId="{965E9C95-974F-4706-9023-C9E50018564B}" srcOrd="0" destOrd="0" presId="urn:microsoft.com/office/officeart/2005/8/layout/radial6"/>
    <dgm:cxn modelId="{152826BC-3396-482E-A779-684ADBDF01B5}" type="presOf" srcId="{059F72ED-0158-41C2-8BE9-706C90C4FE98}" destId="{88005D9E-E721-4898-9A52-5096C4AF15C2}" srcOrd="0" destOrd="0" presId="urn:microsoft.com/office/officeart/2005/8/layout/radial6"/>
    <dgm:cxn modelId="{F5C5E4F5-5BA4-45BF-AF7C-1184C012D1F4}" srcId="{CAFD0C1B-82DA-4288-A2B8-26D9D9FD4F71}" destId="{4AD8E7A2-D901-4E0F-AD2D-0580C9C5AF7A}" srcOrd="0" destOrd="0" parTransId="{F395985E-D71C-4FD6-B947-7D35C98B9BB3}" sibTransId="{CFB80910-1BE5-4B95-A58D-9A23BDA9D11F}"/>
    <dgm:cxn modelId="{62FE26E8-35CA-4023-BA84-180E1BAB02A2}" type="presOf" srcId="{FF256E84-B7E3-46C6-B00C-2C5814D7EB20}" destId="{2E00307E-E670-4ECC-892C-C94975F5C65C}" srcOrd="0" destOrd="0" presId="urn:microsoft.com/office/officeart/2005/8/layout/radial6"/>
    <dgm:cxn modelId="{7BFED600-909A-44CC-8587-A0A77CCDC2BB}" type="presOf" srcId="{CAFD0C1B-82DA-4288-A2B8-26D9D9FD4F71}" destId="{24334ECE-936D-4E6E-B84F-03C5E45FFA45}" srcOrd="0" destOrd="0" presId="urn:microsoft.com/office/officeart/2005/8/layout/radial6"/>
    <dgm:cxn modelId="{BC1C0B11-5E2F-4EBA-B96C-688E8E4944D5}" type="presOf" srcId="{D7DE6C29-4ED8-4B7E-A0A0-E5377797549A}" destId="{0DF69D60-F235-4501-AA05-3800BF75B3ED}" srcOrd="0" destOrd="0" presId="urn:microsoft.com/office/officeart/2005/8/layout/radial6"/>
    <dgm:cxn modelId="{438F87F4-551B-4E90-9ED7-4F7E271EF809}" type="presOf" srcId="{27CDC101-7351-4791-BA5C-19B16DA277F2}" destId="{91169CFC-26C3-4E5D-A13D-AD5167F4E526}" srcOrd="0" destOrd="0" presId="urn:microsoft.com/office/officeart/2005/8/layout/radial6"/>
    <dgm:cxn modelId="{5E23B3FB-0218-48B8-A2A8-5EF56F0E5346}" type="presOf" srcId="{4AD8E7A2-D901-4E0F-AD2D-0580C9C5AF7A}" destId="{C01483B2-83B9-4B7F-9BEC-38E236BF3342}" srcOrd="0" destOrd="0" presId="urn:microsoft.com/office/officeart/2005/8/layout/radial6"/>
    <dgm:cxn modelId="{51E490F6-F1C8-4487-BAC7-15F85C7940A6}" type="presOf" srcId="{FB150D6F-C97F-4E94-A543-DA911CC727EB}" destId="{4D24CA93-0890-49BE-952A-0BCC6D061A5E}" srcOrd="0" destOrd="0" presId="urn:microsoft.com/office/officeart/2005/8/layout/radial6"/>
    <dgm:cxn modelId="{2EA52044-4785-424A-B20D-282EE3ACB5DB}" srcId="{CAFD0C1B-82DA-4288-A2B8-26D9D9FD4F71}" destId="{D7DE6C29-4ED8-4B7E-A0A0-E5377797549A}" srcOrd="1" destOrd="0" parTransId="{0653C7D7-E4E1-4043-BB2D-012F000C56AB}" sibTransId="{FB150D6F-C97F-4E94-A543-DA911CC727EB}"/>
    <dgm:cxn modelId="{8CAB2506-77E9-4598-A2FB-6881612E30E2}" type="presOf" srcId="{FBAEBD9F-4419-46C2-92D6-3012D187421A}" destId="{2971E858-8709-4CC1-8C30-D46E905E60E5}" srcOrd="0" destOrd="0" presId="urn:microsoft.com/office/officeart/2005/8/layout/radial6"/>
    <dgm:cxn modelId="{87DDB69C-88C2-4E91-AEA2-10B1CAFEBA85}" type="presOf" srcId="{58B7DA03-F876-451C-BFE3-7163A145837A}" destId="{F947E85D-4225-4150-927E-FE15E7B2C8E8}" srcOrd="0" destOrd="0" presId="urn:microsoft.com/office/officeart/2005/8/layout/radial6"/>
    <dgm:cxn modelId="{A46D9FD9-7026-4C0E-A10D-03B6150FFD14}" type="presOf" srcId="{55F8FA95-053D-4B0F-A336-D3E32B8D6D05}" destId="{7BB06F24-12C3-49EC-91A1-98370F99E7FF}" srcOrd="0" destOrd="0" presId="urn:microsoft.com/office/officeart/2005/8/layout/radial6"/>
    <dgm:cxn modelId="{C2998F83-D0E0-441A-9FBB-57AB9226AD0F}" srcId="{CAFD0C1B-82DA-4288-A2B8-26D9D9FD4F71}" destId="{27CDC101-7351-4791-BA5C-19B16DA277F2}" srcOrd="2" destOrd="0" parTransId="{44A0FB25-89D2-4A96-AD54-94F1D9F6634C}" sibTransId="{FF256E84-B7E3-46C6-B00C-2C5814D7EB20}"/>
    <dgm:cxn modelId="{937E3461-9FB2-4119-9623-25F30E15F042}" type="presParOf" srcId="{7BB06F24-12C3-49EC-91A1-98370F99E7FF}" destId="{24334ECE-936D-4E6E-B84F-03C5E45FFA45}" srcOrd="0" destOrd="0" presId="urn:microsoft.com/office/officeart/2005/8/layout/radial6"/>
    <dgm:cxn modelId="{E1209ACA-B089-4262-8044-8B104F4993F0}" type="presParOf" srcId="{7BB06F24-12C3-49EC-91A1-98370F99E7FF}" destId="{C01483B2-83B9-4B7F-9BEC-38E236BF3342}" srcOrd="1" destOrd="0" presId="urn:microsoft.com/office/officeart/2005/8/layout/radial6"/>
    <dgm:cxn modelId="{12BC530D-16A8-4A36-926A-FE9E7FA54D73}" type="presParOf" srcId="{7BB06F24-12C3-49EC-91A1-98370F99E7FF}" destId="{EEA232F6-2FC2-4C65-A967-3AFA7B250B4C}" srcOrd="2" destOrd="0" presId="urn:microsoft.com/office/officeart/2005/8/layout/radial6"/>
    <dgm:cxn modelId="{69949253-D7B1-4FDB-832D-1E5AD0111E46}" type="presParOf" srcId="{7BB06F24-12C3-49EC-91A1-98370F99E7FF}" destId="{5C35A782-D02C-496B-847A-0FAE2605FE3A}" srcOrd="3" destOrd="0" presId="urn:microsoft.com/office/officeart/2005/8/layout/radial6"/>
    <dgm:cxn modelId="{0B1FCC13-602B-43E3-8D25-2C81BE5FA2C0}" type="presParOf" srcId="{7BB06F24-12C3-49EC-91A1-98370F99E7FF}" destId="{0DF69D60-F235-4501-AA05-3800BF75B3ED}" srcOrd="4" destOrd="0" presId="urn:microsoft.com/office/officeart/2005/8/layout/radial6"/>
    <dgm:cxn modelId="{2DBB5C34-41FB-41C9-ADBE-1522F3795A8A}" type="presParOf" srcId="{7BB06F24-12C3-49EC-91A1-98370F99E7FF}" destId="{9D929670-5CEA-4950-8318-E3A254222E1B}" srcOrd="5" destOrd="0" presId="urn:microsoft.com/office/officeart/2005/8/layout/radial6"/>
    <dgm:cxn modelId="{7EDBBBE3-BF90-404A-AA7E-8E220ED2D514}" type="presParOf" srcId="{7BB06F24-12C3-49EC-91A1-98370F99E7FF}" destId="{4D24CA93-0890-49BE-952A-0BCC6D061A5E}" srcOrd="6" destOrd="0" presId="urn:microsoft.com/office/officeart/2005/8/layout/radial6"/>
    <dgm:cxn modelId="{DC432215-6462-4822-9422-0F4A33932B0D}" type="presParOf" srcId="{7BB06F24-12C3-49EC-91A1-98370F99E7FF}" destId="{91169CFC-26C3-4E5D-A13D-AD5167F4E526}" srcOrd="7" destOrd="0" presId="urn:microsoft.com/office/officeart/2005/8/layout/radial6"/>
    <dgm:cxn modelId="{31F22FC5-6092-4079-BE72-D27DE421A9CB}" type="presParOf" srcId="{7BB06F24-12C3-49EC-91A1-98370F99E7FF}" destId="{2089D5B4-6EAC-49F9-B6A1-97B2832E3C5B}" srcOrd="8" destOrd="0" presId="urn:microsoft.com/office/officeart/2005/8/layout/radial6"/>
    <dgm:cxn modelId="{829F10CD-E0CE-4185-9FFE-786F94B91682}" type="presParOf" srcId="{7BB06F24-12C3-49EC-91A1-98370F99E7FF}" destId="{2E00307E-E670-4ECC-892C-C94975F5C65C}" srcOrd="9" destOrd="0" presId="urn:microsoft.com/office/officeart/2005/8/layout/radial6"/>
    <dgm:cxn modelId="{722CB130-5DAD-42DA-AA37-2183729E835E}" type="presParOf" srcId="{7BB06F24-12C3-49EC-91A1-98370F99E7FF}" destId="{965E9C95-974F-4706-9023-C9E50018564B}" srcOrd="10" destOrd="0" presId="urn:microsoft.com/office/officeart/2005/8/layout/radial6"/>
    <dgm:cxn modelId="{469C5682-2D66-4E85-9672-4125259D9658}" type="presParOf" srcId="{7BB06F24-12C3-49EC-91A1-98370F99E7FF}" destId="{6F805AB6-04D4-4FC5-9369-89175DA307D5}" srcOrd="11" destOrd="0" presId="urn:microsoft.com/office/officeart/2005/8/layout/radial6"/>
    <dgm:cxn modelId="{AA131C37-4CB7-4E8C-931E-8057F6720217}" type="presParOf" srcId="{7BB06F24-12C3-49EC-91A1-98370F99E7FF}" destId="{88005D9E-E721-4898-9A52-5096C4AF15C2}" srcOrd="12" destOrd="0" presId="urn:microsoft.com/office/officeart/2005/8/layout/radial6"/>
    <dgm:cxn modelId="{4D1E5615-08FF-48E2-8C3C-CB5856189B93}" type="presParOf" srcId="{7BB06F24-12C3-49EC-91A1-98370F99E7FF}" destId="{F947E85D-4225-4150-927E-FE15E7B2C8E8}" srcOrd="13" destOrd="0" presId="urn:microsoft.com/office/officeart/2005/8/layout/radial6"/>
    <dgm:cxn modelId="{4E4A8CCA-FF00-441A-B0DD-419901FFF7AE}" type="presParOf" srcId="{7BB06F24-12C3-49EC-91A1-98370F99E7FF}" destId="{9B4D422B-78FE-499E-B4CA-8BD189B658A0}" srcOrd="14" destOrd="0" presId="urn:microsoft.com/office/officeart/2005/8/layout/radial6"/>
    <dgm:cxn modelId="{829D46BD-57ED-4246-AD0B-903A6A6B8623}" type="presParOf" srcId="{7BB06F24-12C3-49EC-91A1-98370F99E7FF}" destId="{2971E858-8709-4CC1-8C30-D46E905E60E5}" srcOrd="15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9D939-4A25-4A5C-9D35-894C90C9633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1EB572-188F-4E4F-8C95-EF0B99B2E668}">
      <dgm:prSet phldrT="[Текст]"/>
      <dgm:spPr/>
      <dgm:t>
        <a:bodyPr/>
        <a:lstStyle/>
        <a:p>
          <a:r>
            <a:rPr lang="ru-RU" dirty="0" smtClean="0"/>
            <a:t>ПРИСТАВКА</a:t>
          </a:r>
          <a:endParaRPr lang="ru-RU" dirty="0"/>
        </a:p>
      </dgm:t>
    </dgm:pt>
    <dgm:pt modelId="{DF584A0C-6715-4272-AEBC-2853BE686D8D}" type="parTrans" cxnId="{FF382409-0587-48F0-BAF5-79B657969F03}">
      <dgm:prSet/>
      <dgm:spPr/>
      <dgm:t>
        <a:bodyPr/>
        <a:lstStyle/>
        <a:p>
          <a:endParaRPr lang="ru-RU"/>
        </a:p>
      </dgm:t>
    </dgm:pt>
    <dgm:pt modelId="{2A691E08-EF98-429E-A7E7-AF28D8FB5EC1}" type="sibTrans" cxnId="{FF382409-0587-48F0-BAF5-79B657969F03}">
      <dgm:prSet/>
      <dgm:spPr/>
      <dgm:t>
        <a:bodyPr/>
        <a:lstStyle/>
        <a:p>
          <a:endParaRPr lang="ru-RU"/>
        </a:p>
      </dgm:t>
    </dgm:pt>
    <dgm:pt modelId="{73FC0DA8-FA42-41F7-8171-65B7DEA615C4}">
      <dgm:prSet phldrT="[Текст]"/>
      <dgm:spPr/>
      <dgm:t>
        <a:bodyPr/>
        <a:lstStyle/>
        <a:p>
          <a:r>
            <a:rPr lang="ru-RU" b="1" dirty="0" smtClean="0"/>
            <a:t>ЗНАЧИМАЯ ЧАСТЬ СЛОВА, КОТОРАЯ СТОИТ ПЕРЕД КОРНЕМ ИЛИ ДРУГОЙ ПРИСТАВКОЙ И </a:t>
          </a:r>
          <a:r>
            <a:rPr lang="ru-RU" b="1" dirty="0" smtClean="0">
              <a:solidFill>
                <a:srgbClr val="FF0000"/>
              </a:solidFill>
            </a:rPr>
            <a:t>СЛУЖИТ ДЛЯ ОБРАЗОВАНИЯ НОВЫХ СЛОВ</a:t>
          </a:r>
          <a:endParaRPr lang="ru-RU" b="1" dirty="0">
            <a:solidFill>
              <a:srgbClr val="FF0000"/>
            </a:solidFill>
          </a:endParaRPr>
        </a:p>
      </dgm:t>
    </dgm:pt>
    <dgm:pt modelId="{2CDAD9A1-3B51-488F-B7B7-A3C8058E9C37}" type="parTrans" cxnId="{B9DCD4F8-7615-468E-9866-BEE45B6AF910}">
      <dgm:prSet/>
      <dgm:spPr/>
      <dgm:t>
        <a:bodyPr/>
        <a:lstStyle/>
        <a:p>
          <a:endParaRPr lang="ru-RU"/>
        </a:p>
      </dgm:t>
    </dgm:pt>
    <dgm:pt modelId="{A2D46A9E-7DF2-4793-A700-1365DD05EF74}" type="sibTrans" cxnId="{B9DCD4F8-7615-468E-9866-BEE45B6AF910}">
      <dgm:prSet/>
      <dgm:spPr/>
      <dgm:t>
        <a:bodyPr/>
        <a:lstStyle/>
        <a:p>
          <a:endParaRPr lang="ru-RU"/>
        </a:p>
      </dgm:t>
    </dgm:pt>
    <dgm:pt modelId="{830D32A2-50DD-4063-94F2-18FAFC55A4E1}">
      <dgm:prSet phldrT="[Текст]"/>
      <dgm:spPr/>
      <dgm:t>
        <a:bodyPr/>
        <a:lstStyle/>
        <a:p>
          <a:r>
            <a:rPr lang="ru-RU" dirty="0" smtClean="0"/>
            <a:t>КОРЕНЬ</a:t>
          </a:r>
          <a:endParaRPr lang="ru-RU" dirty="0"/>
        </a:p>
      </dgm:t>
    </dgm:pt>
    <dgm:pt modelId="{F1526233-5059-4302-8CC3-95DF99DBA991}" type="parTrans" cxnId="{5ED36EF9-39FB-4522-8591-9BE05D042987}">
      <dgm:prSet/>
      <dgm:spPr/>
      <dgm:t>
        <a:bodyPr/>
        <a:lstStyle/>
        <a:p>
          <a:endParaRPr lang="ru-RU"/>
        </a:p>
      </dgm:t>
    </dgm:pt>
    <dgm:pt modelId="{6ADA45ED-955F-47CE-9E3E-C021F139832B}" type="sibTrans" cxnId="{5ED36EF9-39FB-4522-8591-9BE05D042987}">
      <dgm:prSet/>
      <dgm:spPr/>
      <dgm:t>
        <a:bodyPr/>
        <a:lstStyle/>
        <a:p>
          <a:endParaRPr lang="ru-RU"/>
        </a:p>
      </dgm:t>
    </dgm:pt>
    <dgm:pt modelId="{0A646810-B2E4-4609-B7E6-C9B07E44706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Главная морфема</a:t>
          </a:r>
          <a:r>
            <a:rPr lang="ru-RU" b="1" dirty="0" smtClean="0"/>
            <a:t>, без которой слово существовать не может, так как именно от значения корня зависит лексическое значение слова</a:t>
          </a:r>
          <a:endParaRPr lang="ru-RU" b="1" dirty="0"/>
        </a:p>
      </dgm:t>
    </dgm:pt>
    <dgm:pt modelId="{C23EF6DE-1FBD-46F6-9569-7C920B2C6B56}" type="parTrans" cxnId="{F44D3456-2D3D-4C5E-B759-765CCE96C429}">
      <dgm:prSet/>
      <dgm:spPr/>
      <dgm:t>
        <a:bodyPr/>
        <a:lstStyle/>
        <a:p>
          <a:endParaRPr lang="ru-RU"/>
        </a:p>
      </dgm:t>
    </dgm:pt>
    <dgm:pt modelId="{ED984388-56D1-41DF-9437-67A36DB06F58}" type="sibTrans" cxnId="{F44D3456-2D3D-4C5E-B759-765CCE96C429}">
      <dgm:prSet/>
      <dgm:spPr/>
      <dgm:t>
        <a:bodyPr/>
        <a:lstStyle/>
        <a:p>
          <a:endParaRPr lang="ru-RU"/>
        </a:p>
      </dgm:t>
    </dgm:pt>
    <dgm:pt modelId="{D2E01D65-0D76-48C2-8CA0-DEC3A8FECFB8}">
      <dgm:prSet phldrT="[Текст]"/>
      <dgm:spPr/>
      <dgm:t>
        <a:bodyPr/>
        <a:lstStyle/>
        <a:p>
          <a:r>
            <a:rPr lang="ru-RU" dirty="0" smtClean="0"/>
            <a:t>СУФФИКС</a:t>
          </a:r>
        </a:p>
      </dgm:t>
    </dgm:pt>
    <dgm:pt modelId="{4AE80A45-7B9B-42A4-97A6-98C0A5BDC675}" type="parTrans" cxnId="{EAD73484-D8AE-455F-9758-2C0A09370F6F}">
      <dgm:prSet/>
      <dgm:spPr/>
      <dgm:t>
        <a:bodyPr/>
        <a:lstStyle/>
        <a:p>
          <a:endParaRPr lang="ru-RU"/>
        </a:p>
      </dgm:t>
    </dgm:pt>
    <dgm:pt modelId="{CAB960B4-22D4-40DB-B267-4090CE8A9A09}" type="sibTrans" cxnId="{EAD73484-D8AE-455F-9758-2C0A09370F6F}">
      <dgm:prSet/>
      <dgm:spPr/>
      <dgm:t>
        <a:bodyPr/>
        <a:lstStyle/>
        <a:p>
          <a:endParaRPr lang="ru-RU"/>
        </a:p>
      </dgm:t>
    </dgm:pt>
    <dgm:pt modelId="{B94D6049-D9D6-48E9-82DF-73E8472C22A6}">
      <dgm:prSet phldrT="[Текст]"/>
      <dgm:spPr/>
      <dgm:t>
        <a:bodyPr/>
        <a:lstStyle/>
        <a:p>
          <a:r>
            <a:rPr lang="ru-RU" b="1" dirty="0" smtClean="0"/>
            <a:t>ЗНАЧИМАЯ ЧАСТЬ СЛОВА, КОТОРАЯ СТОИТ ПОСЛЕ КОРНЯ ИЛИ ПОСЛЕ ДРУГОГО СУФФИКСА И </a:t>
          </a:r>
          <a:r>
            <a:rPr lang="ru-RU" b="1" dirty="0" smtClean="0">
              <a:solidFill>
                <a:srgbClr val="FF0000"/>
              </a:solidFill>
            </a:rPr>
            <a:t>СЛУЖИТ ДЛЯ ОБРАЗОВАНИЯ НОВЫХ СЛОВ</a:t>
          </a:r>
          <a:endParaRPr lang="ru-RU" b="1" dirty="0">
            <a:solidFill>
              <a:srgbClr val="FF0000"/>
            </a:solidFill>
          </a:endParaRPr>
        </a:p>
      </dgm:t>
    </dgm:pt>
    <dgm:pt modelId="{2A497F0A-8C1E-4947-94A6-AF72B646637A}" type="parTrans" cxnId="{4D4CA336-80EB-413C-BAA8-0A4285C8599A}">
      <dgm:prSet/>
      <dgm:spPr/>
      <dgm:t>
        <a:bodyPr/>
        <a:lstStyle/>
        <a:p>
          <a:endParaRPr lang="ru-RU"/>
        </a:p>
      </dgm:t>
    </dgm:pt>
    <dgm:pt modelId="{F4E0C727-8552-4B02-97E5-BB0C41601372}" type="sibTrans" cxnId="{4D4CA336-80EB-413C-BAA8-0A4285C8599A}">
      <dgm:prSet/>
      <dgm:spPr/>
      <dgm:t>
        <a:bodyPr/>
        <a:lstStyle/>
        <a:p>
          <a:endParaRPr lang="ru-RU"/>
        </a:p>
      </dgm:t>
    </dgm:pt>
    <dgm:pt modelId="{0DA33738-0CCB-4CAF-A5B8-DC55CC170B46}">
      <dgm:prSet phldrT="[Текст]"/>
      <dgm:spPr/>
      <dgm:t>
        <a:bodyPr/>
        <a:lstStyle/>
        <a:p>
          <a:r>
            <a:rPr lang="ru-RU" dirty="0" smtClean="0"/>
            <a:t>ОКОНЧАНИЕ </a:t>
          </a:r>
        </a:p>
      </dgm:t>
    </dgm:pt>
    <dgm:pt modelId="{54E38A00-7730-4474-9B60-69ABAC730992}" type="parTrans" cxnId="{36C73981-5A4C-43F6-8104-E862F0D3E87B}">
      <dgm:prSet/>
      <dgm:spPr/>
      <dgm:t>
        <a:bodyPr/>
        <a:lstStyle/>
        <a:p>
          <a:endParaRPr lang="ru-RU"/>
        </a:p>
      </dgm:t>
    </dgm:pt>
    <dgm:pt modelId="{C3A1D65E-450D-424E-9876-5829E3863833}" type="sibTrans" cxnId="{36C73981-5A4C-43F6-8104-E862F0D3E87B}">
      <dgm:prSet/>
      <dgm:spPr/>
      <dgm:t>
        <a:bodyPr/>
        <a:lstStyle/>
        <a:p>
          <a:endParaRPr lang="ru-RU"/>
        </a:p>
      </dgm:t>
    </dgm:pt>
    <dgm:pt modelId="{A4F98531-69EF-4DEF-9D22-74B4E4617406}">
      <dgm:prSet/>
      <dgm:spPr/>
      <dgm:t>
        <a:bodyPr/>
        <a:lstStyle/>
        <a:p>
          <a:r>
            <a:rPr lang="ru-RU" b="1" dirty="0" smtClean="0"/>
            <a:t>МОРФЕМА, С ПОМОЩЬЮ КОТОРОЙ ОБРАЗУЮТСЯ НЕ НОВЫЕ СЛОВА, А </a:t>
          </a:r>
          <a:r>
            <a:rPr lang="ru-RU" b="1" i="0" dirty="0" smtClean="0">
              <a:solidFill>
                <a:srgbClr val="FF0000"/>
              </a:solidFill>
            </a:rPr>
            <a:t>РАЗНЫЕ ФОРМЫ ОДНОГО И ТОГО ЖЕ СЛОВА</a:t>
          </a:r>
          <a:endParaRPr lang="ru-RU" b="1" i="0" dirty="0">
            <a:solidFill>
              <a:srgbClr val="FF0000"/>
            </a:solidFill>
          </a:endParaRPr>
        </a:p>
      </dgm:t>
    </dgm:pt>
    <dgm:pt modelId="{23065A4F-C12B-4ACA-8B6B-6191A0A49F5D}" type="parTrans" cxnId="{9B58BA9C-0532-4ADD-BCB8-04D9764A074B}">
      <dgm:prSet/>
      <dgm:spPr/>
      <dgm:t>
        <a:bodyPr/>
        <a:lstStyle/>
        <a:p>
          <a:endParaRPr lang="ru-RU"/>
        </a:p>
      </dgm:t>
    </dgm:pt>
    <dgm:pt modelId="{F6572832-563D-40D7-8D12-228A53392839}" type="sibTrans" cxnId="{9B58BA9C-0532-4ADD-BCB8-04D9764A074B}">
      <dgm:prSet/>
      <dgm:spPr/>
      <dgm:t>
        <a:bodyPr/>
        <a:lstStyle/>
        <a:p>
          <a:endParaRPr lang="ru-RU"/>
        </a:p>
      </dgm:t>
    </dgm:pt>
    <dgm:pt modelId="{567286C9-D4D9-44C8-856E-EBC62F0BAE37}" type="pres">
      <dgm:prSet presAssocID="{D3E9D939-4A25-4A5C-9D35-894C90C9633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78D80-E2AD-4452-BAA6-FD9C05300D6C}" type="pres">
      <dgm:prSet presAssocID="{431EB572-188F-4E4F-8C95-EF0B99B2E668}" presName="circle1" presStyleLbl="node1" presStyleIdx="0" presStyleCnt="4"/>
      <dgm:spPr/>
    </dgm:pt>
    <dgm:pt modelId="{CA8FA482-EE06-4038-9BA5-88EE058B04A1}" type="pres">
      <dgm:prSet presAssocID="{431EB572-188F-4E4F-8C95-EF0B99B2E668}" presName="space" presStyleCnt="0"/>
      <dgm:spPr/>
    </dgm:pt>
    <dgm:pt modelId="{57EDD441-CB37-4B15-A442-D0F181572EDC}" type="pres">
      <dgm:prSet presAssocID="{431EB572-188F-4E4F-8C95-EF0B99B2E668}" presName="rect1" presStyleLbl="alignAcc1" presStyleIdx="0" presStyleCnt="4"/>
      <dgm:spPr/>
      <dgm:t>
        <a:bodyPr/>
        <a:lstStyle/>
        <a:p>
          <a:endParaRPr lang="ru-RU"/>
        </a:p>
      </dgm:t>
    </dgm:pt>
    <dgm:pt modelId="{E9E1B561-B6C0-4D66-9779-3CE2E0A45459}" type="pres">
      <dgm:prSet presAssocID="{830D32A2-50DD-4063-94F2-18FAFC55A4E1}" presName="vertSpace2" presStyleLbl="node1" presStyleIdx="0" presStyleCnt="4"/>
      <dgm:spPr/>
    </dgm:pt>
    <dgm:pt modelId="{5BE51899-71C4-44C8-8502-61251F6964BC}" type="pres">
      <dgm:prSet presAssocID="{830D32A2-50DD-4063-94F2-18FAFC55A4E1}" presName="circle2" presStyleLbl="node1" presStyleIdx="1" presStyleCnt="4"/>
      <dgm:spPr/>
    </dgm:pt>
    <dgm:pt modelId="{3A2331E2-EBAD-4B69-92E6-02E52C17CF4D}" type="pres">
      <dgm:prSet presAssocID="{830D32A2-50DD-4063-94F2-18FAFC55A4E1}" presName="rect2" presStyleLbl="alignAcc1" presStyleIdx="1" presStyleCnt="4"/>
      <dgm:spPr/>
      <dgm:t>
        <a:bodyPr/>
        <a:lstStyle/>
        <a:p>
          <a:endParaRPr lang="ru-RU"/>
        </a:p>
      </dgm:t>
    </dgm:pt>
    <dgm:pt modelId="{80B88E10-2BD0-4AB5-A072-CC28859DDE7D}" type="pres">
      <dgm:prSet presAssocID="{D2E01D65-0D76-48C2-8CA0-DEC3A8FECFB8}" presName="vertSpace3" presStyleLbl="node1" presStyleIdx="1" presStyleCnt="4"/>
      <dgm:spPr/>
    </dgm:pt>
    <dgm:pt modelId="{67377499-AD9A-4493-A8D2-C4152CBACE1A}" type="pres">
      <dgm:prSet presAssocID="{D2E01D65-0D76-48C2-8CA0-DEC3A8FECFB8}" presName="circle3" presStyleLbl="node1" presStyleIdx="2" presStyleCnt="4"/>
      <dgm:spPr/>
    </dgm:pt>
    <dgm:pt modelId="{30AAF170-E961-4F50-A397-EF2DCA002646}" type="pres">
      <dgm:prSet presAssocID="{D2E01D65-0D76-48C2-8CA0-DEC3A8FECFB8}" presName="rect3" presStyleLbl="alignAcc1" presStyleIdx="2" presStyleCnt="4"/>
      <dgm:spPr/>
      <dgm:t>
        <a:bodyPr/>
        <a:lstStyle/>
        <a:p>
          <a:endParaRPr lang="ru-RU"/>
        </a:p>
      </dgm:t>
    </dgm:pt>
    <dgm:pt modelId="{49812F89-81F3-4EF1-B20C-FB5BA049A000}" type="pres">
      <dgm:prSet presAssocID="{0DA33738-0CCB-4CAF-A5B8-DC55CC170B46}" presName="vertSpace4" presStyleLbl="node1" presStyleIdx="2" presStyleCnt="4"/>
      <dgm:spPr/>
    </dgm:pt>
    <dgm:pt modelId="{A19010B8-919E-4D26-982A-6E57F72201EA}" type="pres">
      <dgm:prSet presAssocID="{0DA33738-0CCB-4CAF-A5B8-DC55CC170B46}" presName="circle4" presStyleLbl="node1" presStyleIdx="3" presStyleCnt="4"/>
      <dgm:spPr/>
    </dgm:pt>
    <dgm:pt modelId="{E62245F1-2E30-421E-B363-F015D77EB703}" type="pres">
      <dgm:prSet presAssocID="{0DA33738-0CCB-4CAF-A5B8-DC55CC170B46}" presName="rect4" presStyleLbl="alignAcc1" presStyleIdx="3" presStyleCnt="4"/>
      <dgm:spPr/>
      <dgm:t>
        <a:bodyPr/>
        <a:lstStyle/>
        <a:p>
          <a:endParaRPr lang="ru-RU"/>
        </a:p>
      </dgm:t>
    </dgm:pt>
    <dgm:pt modelId="{C99DF7A1-85E8-4D5A-AB2C-84234050B1AD}" type="pres">
      <dgm:prSet presAssocID="{431EB572-188F-4E4F-8C95-EF0B99B2E668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35BB1-B1C8-494D-AB8E-96718D258514}" type="pres">
      <dgm:prSet presAssocID="{431EB572-188F-4E4F-8C95-EF0B99B2E668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348A2-31C5-4E8F-8347-5E62BC903D83}" type="pres">
      <dgm:prSet presAssocID="{830D32A2-50DD-4063-94F2-18FAFC55A4E1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EC515-9D56-4E8B-9002-28776B26B1DA}" type="pres">
      <dgm:prSet presAssocID="{830D32A2-50DD-4063-94F2-18FAFC55A4E1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32FAC-A6CF-463F-8452-2DF76039837D}" type="pres">
      <dgm:prSet presAssocID="{D2E01D65-0D76-48C2-8CA0-DEC3A8FECFB8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B75CA-22D3-4955-9424-61712440E086}" type="pres">
      <dgm:prSet presAssocID="{D2E01D65-0D76-48C2-8CA0-DEC3A8FECFB8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2B461-9AE7-4BBA-A9AA-FE721DE5B397}" type="pres">
      <dgm:prSet presAssocID="{0DA33738-0CCB-4CAF-A5B8-DC55CC170B46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267A6-9EF2-4F48-808B-27944658B582}" type="pres">
      <dgm:prSet presAssocID="{0DA33738-0CCB-4CAF-A5B8-DC55CC170B46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28FEA2-B5E5-4AEE-B2DA-E990DDB6CBC9}" type="presOf" srcId="{A4F98531-69EF-4DEF-9D22-74B4E4617406}" destId="{C6B267A6-9EF2-4F48-808B-27944658B582}" srcOrd="0" destOrd="0" presId="urn:microsoft.com/office/officeart/2005/8/layout/target3"/>
    <dgm:cxn modelId="{314B1D50-5786-449D-8C59-F940C6B9EFE0}" type="presOf" srcId="{431EB572-188F-4E4F-8C95-EF0B99B2E668}" destId="{C99DF7A1-85E8-4D5A-AB2C-84234050B1AD}" srcOrd="1" destOrd="0" presId="urn:microsoft.com/office/officeart/2005/8/layout/target3"/>
    <dgm:cxn modelId="{FCEB48A4-3D0D-4643-9D24-50FC5054336F}" type="presOf" srcId="{B94D6049-D9D6-48E9-82DF-73E8472C22A6}" destId="{4FCB75CA-22D3-4955-9424-61712440E086}" srcOrd="0" destOrd="0" presId="urn:microsoft.com/office/officeart/2005/8/layout/target3"/>
    <dgm:cxn modelId="{FF382409-0587-48F0-BAF5-79B657969F03}" srcId="{D3E9D939-4A25-4A5C-9D35-894C90C9633E}" destId="{431EB572-188F-4E4F-8C95-EF0B99B2E668}" srcOrd="0" destOrd="0" parTransId="{DF584A0C-6715-4272-AEBC-2853BE686D8D}" sibTransId="{2A691E08-EF98-429E-A7E7-AF28D8FB5EC1}"/>
    <dgm:cxn modelId="{E73BD95B-8A82-4E0D-B305-69373EC5D417}" type="presOf" srcId="{D2E01D65-0D76-48C2-8CA0-DEC3A8FECFB8}" destId="{30AAF170-E961-4F50-A397-EF2DCA002646}" srcOrd="0" destOrd="0" presId="urn:microsoft.com/office/officeart/2005/8/layout/target3"/>
    <dgm:cxn modelId="{5ED36EF9-39FB-4522-8591-9BE05D042987}" srcId="{D3E9D939-4A25-4A5C-9D35-894C90C9633E}" destId="{830D32A2-50DD-4063-94F2-18FAFC55A4E1}" srcOrd="1" destOrd="0" parTransId="{F1526233-5059-4302-8CC3-95DF99DBA991}" sibTransId="{6ADA45ED-955F-47CE-9E3E-C021F139832B}"/>
    <dgm:cxn modelId="{9B58BA9C-0532-4ADD-BCB8-04D9764A074B}" srcId="{0DA33738-0CCB-4CAF-A5B8-DC55CC170B46}" destId="{A4F98531-69EF-4DEF-9D22-74B4E4617406}" srcOrd="0" destOrd="0" parTransId="{23065A4F-C12B-4ACA-8B6B-6191A0A49F5D}" sibTransId="{F6572832-563D-40D7-8D12-228A53392839}"/>
    <dgm:cxn modelId="{C1A239A4-3C47-46C0-833B-B25FF71924FE}" type="presOf" srcId="{0DA33738-0CCB-4CAF-A5B8-DC55CC170B46}" destId="{19D2B461-9AE7-4BBA-A9AA-FE721DE5B397}" srcOrd="1" destOrd="0" presId="urn:microsoft.com/office/officeart/2005/8/layout/target3"/>
    <dgm:cxn modelId="{BA6934FB-40ED-4D71-ABD1-0EDF63C79708}" type="presOf" srcId="{431EB572-188F-4E4F-8C95-EF0B99B2E668}" destId="{57EDD441-CB37-4B15-A442-D0F181572EDC}" srcOrd="0" destOrd="0" presId="urn:microsoft.com/office/officeart/2005/8/layout/target3"/>
    <dgm:cxn modelId="{4D4CA336-80EB-413C-BAA8-0A4285C8599A}" srcId="{D2E01D65-0D76-48C2-8CA0-DEC3A8FECFB8}" destId="{B94D6049-D9D6-48E9-82DF-73E8472C22A6}" srcOrd="0" destOrd="0" parTransId="{2A497F0A-8C1E-4947-94A6-AF72B646637A}" sibTransId="{F4E0C727-8552-4B02-97E5-BB0C41601372}"/>
    <dgm:cxn modelId="{4A3832EF-000C-4B48-BDC2-C18C1D905905}" type="presOf" srcId="{0A646810-B2E4-4609-B7E6-C9B07E447069}" destId="{426EC515-9D56-4E8B-9002-28776B26B1DA}" srcOrd="0" destOrd="0" presId="urn:microsoft.com/office/officeart/2005/8/layout/target3"/>
    <dgm:cxn modelId="{36C73981-5A4C-43F6-8104-E862F0D3E87B}" srcId="{D3E9D939-4A25-4A5C-9D35-894C90C9633E}" destId="{0DA33738-0CCB-4CAF-A5B8-DC55CC170B46}" srcOrd="3" destOrd="0" parTransId="{54E38A00-7730-4474-9B60-69ABAC730992}" sibTransId="{C3A1D65E-450D-424E-9876-5829E3863833}"/>
    <dgm:cxn modelId="{B9DCD4F8-7615-468E-9866-BEE45B6AF910}" srcId="{431EB572-188F-4E4F-8C95-EF0B99B2E668}" destId="{73FC0DA8-FA42-41F7-8171-65B7DEA615C4}" srcOrd="0" destOrd="0" parTransId="{2CDAD9A1-3B51-488F-B7B7-A3C8058E9C37}" sibTransId="{A2D46A9E-7DF2-4793-A700-1365DD05EF74}"/>
    <dgm:cxn modelId="{DC37027E-D7FA-42B4-BAD0-59043D3F9566}" type="presOf" srcId="{830D32A2-50DD-4063-94F2-18FAFC55A4E1}" destId="{3A2331E2-EBAD-4B69-92E6-02E52C17CF4D}" srcOrd="0" destOrd="0" presId="urn:microsoft.com/office/officeart/2005/8/layout/target3"/>
    <dgm:cxn modelId="{EAD73484-D8AE-455F-9758-2C0A09370F6F}" srcId="{D3E9D939-4A25-4A5C-9D35-894C90C9633E}" destId="{D2E01D65-0D76-48C2-8CA0-DEC3A8FECFB8}" srcOrd="2" destOrd="0" parTransId="{4AE80A45-7B9B-42A4-97A6-98C0A5BDC675}" sibTransId="{CAB960B4-22D4-40DB-B267-4090CE8A9A09}"/>
    <dgm:cxn modelId="{4120C811-35D1-4502-BC8A-7F70693316CF}" type="presOf" srcId="{0DA33738-0CCB-4CAF-A5B8-DC55CC170B46}" destId="{E62245F1-2E30-421E-B363-F015D77EB703}" srcOrd="0" destOrd="0" presId="urn:microsoft.com/office/officeart/2005/8/layout/target3"/>
    <dgm:cxn modelId="{437AFB9A-DC33-44FE-8B7F-63A2FEE6DEF5}" type="presOf" srcId="{D2E01D65-0D76-48C2-8CA0-DEC3A8FECFB8}" destId="{A9D32FAC-A6CF-463F-8452-2DF76039837D}" srcOrd="1" destOrd="0" presId="urn:microsoft.com/office/officeart/2005/8/layout/target3"/>
    <dgm:cxn modelId="{F44D3456-2D3D-4C5E-B759-765CCE96C429}" srcId="{830D32A2-50DD-4063-94F2-18FAFC55A4E1}" destId="{0A646810-B2E4-4609-B7E6-C9B07E447069}" srcOrd="0" destOrd="0" parTransId="{C23EF6DE-1FBD-46F6-9569-7C920B2C6B56}" sibTransId="{ED984388-56D1-41DF-9437-67A36DB06F58}"/>
    <dgm:cxn modelId="{88237EBF-4914-49A5-B9C0-AEBFAD93EF23}" type="presOf" srcId="{D3E9D939-4A25-4A5C-9D35-894C90C9633E}" destId="{567286C9-D4D9-44C8-856E-EBC62F0BAE37}" srcOrd="0" destOrd="0" presId="urn:microsoft.com/office/officeart/2005/8/layout/target3"/>
    <dgm:cxn modelId="{1DCF407E-6762-4031-A5DA-F626D5EED0BF}" type="presOf" srcId="{830D32A2-50DD-4063-94F2-18FAFC55A4E1}" destId="{B6F348A2-31C5-4E8F-8347-5E62BC903D83}" srcOrd="1" destOrd="0" presId="urn:microsoft.com/office/officeart/2005/8/layout/target3"/>
    <dgm:cxn modelId="{5BFC8F77-1143-4BF8-9CD8-1A1E2B31A910}" type="presOf" srcId="{73FC0DA8-FA42-41F7-8171-65B7DEA615C4}" destId="{E8F35BB1-B1C8-494D-AB8E-96718D258514}" srcOrd="0" destOrd="0" presId="urn:microsoft.com/office/officeart/2005/8/layout/target3"/>
    <dgm:cxn modelId="{B8DC7B26-A1E6-4AEA-8EA9-B5BC983D7C22}" type="presParOf" srcId="{567286C9-D4D9-44C8-856E-EBC62F0BAE37}" destId="{F4478D80-E2AD-4452-BAA6-FD9C05300D6C}" srcOrd="0" destOrd="0" presId="urn:microsoft.com/office/officeart/2005/8/layout/target3"/>
    <dgm:cxn modelId="{C524C390-FC03-4402-AA12-9258BACACB25}" type="presParOf" srcId="{567286C9-D4D9-44C8-856E-EBC62F0BAE37}" destId="{CA8FA482-EE06-4038-9BA5-88EE058B04A1}" srcOrd="1" destOrd="0" presId="urn:microsoft.com/office/officeart/2005/8/layout/target3"/>
    <dgm:cxn modelId="{BE91696F-721C-415A-8C6E-87DCAFD4E866}" type="presParOf" srcId="{567286C9-D4D9-44C8-856E-EBC62F0BAE37}" destId="{57EDD441-CB37-4B15-A442-D0F181572EDC}" srcOrd="2" destOrd="0" presId="urn:microsoft.com/office/officeart/2005/8/layout/target3"/>
    <dgm:cxn modelId="{B9DB5BEA-FD0D-44D4-B5A8-D2461D08F187}" type="presParOf" srcId="{567286C9-D4D9-44C8-856E-EBC62F0BAE37}" destId="{E9E1B561-B6C0-4D66-9779-3CE2E0A45459}" srcOrd="3" destOrd="0" presId="urn:microsoft.com/office/officeart/2005/8/layout/target3"/>
    <dgm:cxn modelId="{7BF9E97B-8EB2-4038-AF88-49D8DF186D67}" type="presParOf" srcId="{567286C9-D4D9-44C8-856E-EBC62F0BAE37}" destId="{5BE51899-71C4-44C8-8502-61251F6964BC}" srcOrd="4" destOrd="0" presId="urn:microsoft.com/office/officeart/2005/8/layout/target3"/>
    <dgm:cxn modelId="{6829B3DE-0E67-45DE-AD66-4083861AC5F2}" type="presParOf" srcId="{567286C9-D4D9-44C8-856E-EBC62F0BAE37}" destId="{3A2331E2-EBAD-4B69-92E6-02E52C17CF4D}" srcOrd="5" destOrd="0" presId="urn:microsoft.com/office/officeart/2005/8/layout/target3"/>
    <dgm:cxn modelId="{9E0011D3-1B39-4303-9840-9F4F7F344A4D}" type="presParOf" srcId="{567286C9-D4D9-44C8-856E-EBC62F0BAE37}" destId="{80B88E10-2BD0-4AB5-A072-CC28859DDE7D}" srcOrd="6" destOrd="0" presId="urn:microsoft.com/office/officeart/2005/8/layout/target3"/>
    <dgm:cxn modelId="{C4BC1EC3-B11B-41CB-88C0-AF4E423AB51B}" type="presParOf" srcId="{567286C9-D4D9-44C8-856E-EBC62F0BAE37}" destId="{67377499-AD9A-4493-A8D2-C4152CBACE1A}" srcOrd="7" destOrd="0" presId="urn:microsoft.com/office/officeart/2005/8/layout/target3"/>
    <dgm:cxn modelId="{6AB45D90-D5BC-4495-BE43-FEB56B1211D5}" type="presParOf" srcId="{567286C9-D4D9-44C8-856E-EBC62F0BAE37}" destId="{30AAF170-E961-4F50-A397-EF2DCA002646}" srcOrd="8" destOrd="0" presId="urn:microsoft.com/office/officeart/2005/8/layout/target3"/>
    <dgm:cxn modelId="{ECE96FD9-3DC6-4813-A0C4-3B38310C8C0B}" type="presParOf" srcId="{567286C9-D4D9-44C8-856E-EBC62F0BAE37}" destId="{49812F89-81F3-4EF1-B20C-FB5BA049A000}" srcOrd="9" destOrd="0" presId="urn:microsoft.com/office/officeart/2005/8/layout/target3"/>
    <dgm:cxn modelId="{2200D495-2946-4EFC-A8F7-D0139574FE67}" type="presParOf" srcId="{567286C9-D4D9-44C8-856E-EBC62F0BAE37}" destId="{A19010B8-919E-4D26-982A-6E57F72201EA}" srcOrd="10" destOrd="0" presId="urn:microsoft.com/office/officeart/2005/8/layout/target3"/>
    <dgm:cxn modelId="{F60C8970-F2AE-41F8-8E61-0FB10B1D8FD7}" type="presParOf" srcId="{567286C9-D4D9-44C8-856E-EBC62F0BAE37}" destId="{E62245F1-2E30-421E-B363-F015D77EB703}" srcOrd="11" destOrd="0" presId="urn:microsoft.com/office/officeart/2005/8/layout/target3"/>
    <dgm:cxn modelId="{35C9CBF0-0A23-4E87-BEA0-8F6BFF0F1488}" type="presParOf" srcId="{567286C9-D4D9-44C8-856E-EBC62F0BAE37}" destId="{C99DF7A1-85E8-4D5A-AB2C-84234050B1AD}" srcOrd="12" destOrd="0" presId="urn:microsoft.com/office/officeart/2005/8/layout/target3"/>
    <dgm:cxn modelId="{1E09ABFF-DCA0-4FE9-B27A-8EB9B20F02EE}" type="presParOf" srcId="{567286C9-D4D9-44C8-856E-EBC62F0BAE37}" destId="{E8F35BB1-B1C8-494D-AB8E-96718D258514}" srcOrd="13" destOrd="0" presId="urn:microsoft.com/office/officeart/2005/8/layout/target3"/>
    <dgm:cxn modelId="{C8245FBC-322F-4BC8-B3D4-A2327FC8C723}" type="presParOf" srcId="{567286C9-D4D9-44C8-856E-EBC62F0BAE37}" destId="{B6F348A2-31C5-4E8F-8347-5E62BC903D83}" srcOrd="14" destOrd="0" presId="urn:microsoft.com/office/officeart/2005/8/layout/target3"/>
    <dgm:cxn modelId="{159A1CCB-1CC0-48FE-BD86-7523B12DC574}" type="presParOf" srcId="{567286C9-D4D9-44C8-856E-EBC62F0BAE37}" destId="{426EC515-9D56-4E8B-9002-28776B26B1DA}" srcOrd="15" destOrd="0" presId="urn:microsoft.com/office/officeart/2005/8/layout/target3"/>
    <dgm:cxn modelId="{ABFE58BA-7716-4B7A-B4AF-3D23BBC70C9D}" type="presParOf" srcId="{567286C9-D4D9-44C8-856E-EBC62F0BAE37}" destId="{A9D32FAC-A6CF-463F-8452-2DF76039837D}" srcOrd="16" destOrd="0" presId="urn:microsoft.com/office/officeart/2005/8/layout/target3"/>
    <dgm:cxn modelId="{49A64000-E3FA-4DC0-AECA-52090E1E2349}" type="presParOf" srcId="{567286C9-D4D9-44C8-856E-EBC62F0BAE37}" destId="{4FCB75CA-22D3-4955-9424-61712440E086}" srcOrd="17" destOrd="0" presId="urn:microsoft.com/office/officeart/2005/8/layout/target3"/>
    <dgm:cxn modelId="{DA7B6B58-2983-4372-A106-9688D7749E0E}" type="presParOf" srcId="{567286C9-D4D9-44C8-856E-EBC62F0BAE37}" destId="{19D2B461-9AE7-4BBA-A9AA-FE721DE5B397}" srcOrd="18" destOrd="0" presId="urn:microsoft.com/office/officeart/2005/8/layout/target3"/>
    <dgm:cxn modelId="{7334975D-BD68-4EA6-BD89-616BF42DE183}" type="presParOf" srcId="{567286C9-D4D9-44C8-856E-EBC62F0BAE37}" destId="{C6B267A6-9EF2-4F48-808B-27944658B582}" srcOrd="19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33BCB-57AA-439E-AA01-711FAD941DD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C4CB328-ECCC-4F53-9F99-2967E40FEED3}">
      <dgm:prSet phldrT="[Текст]" custT="1"/>
      <dgm:spPr/>
      <dgm:t>
        <a:bodyPr/>
        <a:lstStyle/>
        <a:p>
          <a:r>
            <a:rPr lang="en-US" sz="4000" dirty="0" smtClean="0"/>
            <a:t> </a:t>
          </a:r>
          <a:r>
            <a:rPr lang="en-US" sz="4000" dirty="0" err="1" smtClean="0"/>
            <a:t>orthos</a:t>
          </a:r>
          <a:r>
            <a:rPr lang="en-US" sz="4000" dirty="0" smtClean="0"/>
            <a:t>  </a:t>
          </a:r>
          <a:r>
            <a:rPr lang="ru-RU" sz="2400" dirty="0" smtClean="0"/>
            <a:t>«ПРАВИЛЬНЫЙ»</a:t>
          </a:r>
          <a:endParaRPr lang="ru-RU" sz="2400" dirty="0"/>
        </a:p>
      </dgm:t>
    </dgm:pt>
    <dgm:pt modelId="{F03D11D2-5E96-4F31-8CF2-2C25E154320E}" type="parTrans" cxnId="{56498D8B-0A1E-43B9-91CA-20E80B50478A}">
      <dgm:prSet/>
      <dgm:spPr/>
      <dgm:t>
        <a:bodyPr/>
        <a:lstStyle/>
        <a:p>
          <a:endParaRPr lang="ru-RU"/>
        </a:p>
      </dgm:t>
    </dgm:pt>
    <dgm:pt modelId="{A5A91E3D-6057-45EA-95FE-B1B77F489731}" type="sibTrans" cxnId="{56498D8B-0A1E-43B9-91CA-20E80B50478A}">
      <dgm:prSet/>
      <dgm:spPr/>
      <dgm:t>
        <a:bodyPr/>
        <a:lstStyle/>
        <a:p>
          <a:endParaRPr lang="ru-RU"/>
        </a:p>
      </dgm:t>
    </dgm:pt>
    <dgm:pt modelId="{B1111CF2-A163-4313-A917-C74A930A04C7}">
      <dgm:prSet phldrT="[Текст]" custT="1"/>
      <dgm:spPr/>
      <dgm:t>
        <a:bodyPr/>
        <a:lstStyle/>
        <a:p>
          <a:r>
            <a:rPr lang="en-US" sz="4000" dirty="0" err="1" smtClean="0"/>
            <a:t>grapho</a:t>
          </a:r>
          <a:r>
            <a:rPr lang="ru-RU" sz="2700" dirty="0" smtClean="0"/>
            <a:t> </a:t>
          </a:r>
          <a:r>
            <a:rPr lang="ru-RU" sz="2400" dirty="0" smtClean="0"/>
            <a:t>«пишу»</a:t>
          </a:r>
          <a:endParaRPr lang="ru-RU" sz="2400" dirty="0"/>
        </a:p>
      </dgm:t>
    </dgm:pt>
    <dgm:pt modelId="{CEAB83C3-DA42-43E6-9471-103310219E6E}" type="parTrans" cxnId="{3C62E8F5-99E1-44FF-AA9E-883757A88059}">
      <dgm:prSet/>
      <dgm:spPr/>
      <dgm:t>
        <a:bodyPr/>
        <a:lstStyle/>
        <a:p>
          <a:endParaRPr lang="ru-RU"/>
        </a:p>
      </dgm:t>
    </dgm:pt>
    <dgm:pt modelId="{B6ACF72E-DC39-420B-A74A-922AD63923C4}" type="sibTrans" cxnId="{3C62E8F5-99E1-44FF-AA9E-883757A88059}">
      <dgm:prSet/>
      <dgm:spPr/>
      <dgm:t>
        <a:bodyPr/>
        <a:lstStyle/>
        <a:p>
          <a:endParaRPr lang="ru-RU"/>
        </a:p>
      </dgm:t>
    </dgm:pt>
    <dgm:pt modelId="{3AF3F28C-921F-4CDA-8EEE-47F82BDA3324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ОРФОГРАФИЯ</a:t>
          </a:r>
          <a:endParaRPr lang="ru-RU" dirty="0">
            <a:solidFill>
              <a:srgbClr val="FFFF00"/>
            </a:solidFill>
          </a:endParaRPr>
        </a:p>
      </dgm:t>
    </dgm:pt>
    <dgm:pt modelId="{31F2E074-C220-4CE0-8FF6-9FF9A3FC6368}" type="parTrans" cxnId="{072B8C78-C231-4253-8745-93CA83E0D727}">
      <dgm:prSet/>
      <dgm:spPr/>
      <dgm:t>
        <a:bodyPr/>
        <a:lstStyle/>
        <a:p>
          <a:endParaRPr lang="ru-RU"/>
        </a:p>
      </dgm:t>
    </dgm:pt>
    <dgm:pt modelId="{859138B1-12B1-4FB8-8672-0E8F750156F0}" type="sibTrans" cxnId="{072B8C78-C231-4253-8745-93CA83E0D727}">
      <dgm:prSet/>
      <dgm:spPr/>
      <dgm:t>
        <a:bodyPr/>
        <a:lstStyle/>
        <a:p>
          <a:endParaRPr lang="ru-RU"/>
        </a:p>
      </dgm:t>
    </dgm:pt>
    <dgm:pt modelId="{91CC0192-1993-4F0C-B347-C6070EBDF3E0}" type="pres">
      <dgm:prSet presAssocID="{9E833BCB-57AA-439E-AA01-711FAD941DD9}" presName="Name0" presStyleCnt="0">
        <dgm:presLayoutVars>
          <dgm:dir/>
          <dgm:resizeHandles val="exact"/>
        </dgm:presLayoutVars>
      </dgm:prSet>
      <dgm:spPr/>
    </dgm:pt>
    <dgm:pt modelId="{F9781B2B-C315-48C9-ADD7-08434AD8795A}" type="pres">
      <dgm:prSet presAssocID="{9E833BCB-57AA-439E-AA01-711FAD941DD9}" presName="vNodes" presStyleCnt="0"/>
      <dgm:spPr/>
    </dgm:pt>
    <dgm:pt modelId="{8125B0A2-D36B-4295-99B1-969041251901}" type="pres">
      <dgm:prSet presAssocID="{1C4CB328-ECCC-4F53-9F99-2967E40FEED3}" presName="node" presStyleLbl="node1" presStyleIdx="0" presStyleCnt="3" custScaleX="499636" custScaleY="21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6CB83-62EA-4958-AEFC-A0A6BFD15BCF}" type="pres">
      <dgm:prSet presAssocID="{A5A91E3D-6057-45EA-95FE-B1B77F489731}" presName="spacerT" presStyleCnt="0"/>
      <dgm:spPr/>
    </dgm:pt>
    <dgm:pt modelId="{BDF9EF88-FCC1-4C66-A455-3A3D580368C2}" type="pres">
      <dgm:prSet presAssocID="{A5A91E3D-6057-45EA-95FE-B1B77F48973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1E26E43-EEFB-4869-A146-340AAB674BE5}" type="pres">
      <dgm:prSet presAssocID="{A5A91E3D-6057-45EA-95FE-B1B77F489731}" presName="spacerB" presStyleCnt="0"/>
      <dgm:spPr/>
    </dgm:pt>
    <dgm:pt modelId="{497431AC-19C5-4EC5-9673-5CE842007A01}" type="pres">
      <dgm:prSet presAssocID="{B1111CF2-A163-4313-A917-C74A930A04C7}" presName="node" presStyleLbl="node1" presStyleIdx="1" presStyleCnt="3" custScaleX="488057" custScaleY="26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D2CB5-72D3-42DC-A54B-3A79E5A8CB1A}" type="pres">
      <dgm:prSet presAssocID="{9E833BCB-57AA-439E-AA01-711FAD941DD9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8107C024-BD30-4AC5-8944-D5FCBA39B793}" type="pres">
      <dgm:prSet presAssocID="{9E833BCB-57AA-439E-AA01-711FAD941DD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92BA573-CB68-45E5-9497-6B56B26E423F}" type="pres">
      <dgm:prSet presAssocID="{9E833BCB-57AA-439E-AA01-711FAD941DD9}" presName="lastNode" presStyleLbl="node1" presStyleIdx="2" presStyleCnt="3" custScaleX="28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98F97-5ED2-4264-A2F3-73403000FE83}" type="presOf" srcId="{B1111CF2-A163-4313-A917-C74A930A04C7}" destId="{497431AC-19C5-4EC5-9673-5CE842007A01}" srcOrd="0" destOrd="0" presId="urn:microsoft.com/office/officeart/2005/8/layout/equation2"/>
    <dgm:cxn modelId="{072B8C78-C231-4253-8745-93CA83E0D727}" srcId="{9E833BCB-57AA-439E-AA01-711FAD941DD9}" destId="{3AF3F28C-921F-4CDA-8EEE-47F82BDA3324}" srcOrd="2" destOrd="0" parTransId="{31F2E074-C220-4CE0-8FF6-9FF9A3FC6368}" sibTransId="{859138B1-12B1-4FB8-8672-0E8F750156F0}"/>
    <dgm:cxn modelId="{BA3FA06C-31C0-41B4-877F-FEB4F1224CDB}" type="presOf" srcId="{B6ACF72E-DC39-420B-A74A-922AD63923C4}" destId="{8107C024-BD30-4AC5-8944-D5FCBA39B793}" srcOrd="1" destOrd="0" presId="urn:microsoft.com/office/officeart/2005/8/layout/equation2"/>
    <dgm:cxn modelId="{EB944EF5-210B-4FEE-8303-DAFF47AF5FB7}" type="presOf" srcId="{1C4CB328-ECCC-4F53-9F99-2967E40FEED3}" destId="{8125B0A2-D36B-4295-99B1-969041251901}" srcOrd="0" destOrd="0" presId="urn:microsoft.com/office/officeart/2005/8/layout/equation2"/>
    <dgm:cxn modelId="{A30BF519-1865-4E72-A749-C1EB942C90A5}" type="presOf" srcId="{A5A91E3D-6057-45EA-95FE-B1B77F489731}" destId="{BDF9EF88-FCC1-4C66-A455-3A3D580368C2}" srcOrd="0" destOrd="0" presId="urn:microsoft.com/office/officeart/2005/8/layout/equation2"/>
    <dgm:cxn modelId="{3C62E8F5-99E1-44FF-AA9E-883757A88059}" srcId="{9E833BCB-57AA-439E-AA01-711FAD941DD9}" destId="{B1111CF2-A163-4313-A917-C74A930A04C7}" srcOrd="1" destOrd="0" parTransId="{CEAB83C3-DA42-43E6-9471-103310219E6E}" sibTransId="{B6ACF72E-DC39-420B-A74A-922AD63923C4}"/>
    <dgm:cxn modelId="{F3A2CDAA-850E-4A9B-98C2-D1F9AA57DD52}" type="presOf" srcId="{9E833BCB-57AA-439E-AA01-711FAD941DD9}" destId="{91CC0192-1993-4F0C-B347-C6070EBDF3E0}" srcOrd="0" destOrd="0" presId="urn:microsoft.com/office/officeart/2005/8/layout/equation2"/>
    <dgm:cxn modelId="{1AB4FCCF-3A69-4E44-A81A-D6FE950AE689}" type="presOf" srcId="{3AF3F28C-921F-4CDA-8EEE-47F82BDA3324}" destId="{B92BA573-CB68-45E5-9497-6B56B26E423F}" srcOrd="0" destOrd="0" presId="urn:microsoft.com/office/officeart/2005/8/layout/equation2"/>
    <dgm:cxn modelId="{56498D8B-0A1E-43B9-91CA-20E80B50478A}" srcId="{9E833BCB-57AA-439E-AA01-711FAD941DD9}" destId="{1C4CB328-ECCC-4F53-9F99-2967E40FEED3}" srcOrd="0" destOrd="0" parTransId="{F03D11D2-5E96-4F31-8CF2-2C25E154320E}" sibTransId="{A5A91E3D-6057-45EA-95FE-B1B77F489731}"/>
    <dgm:cxn modelId="{F5DA4E9E-F55C-4180-9067-6AF5E82BD8F0}" type="presOf" srcId="{B6ACF72E-DC39-420B-A74A-922AD63923C4}" destId="{972D2CB5-72D3-42DC-A54B-3A79E5A8CB1A}" srcOrd="0" destOrd="0" presId="urn:microsoft.com/office/officeart/2005/8/layout/equation2"/>
    <dgm:cxn modelId="{1068F2EB-A010-4C7E-ACC4-AA14C85366AC}" type="presParOf" srcId="{91CC0192-1993-4F0C-B347-C6070EBDF3E0}" destId="{F9781B2B-C315-48C9-ADD7-08434AD8795A}" srcOrd="0" destOrd="0" presId="urn:microsoft.com/office/officeart/2005/8/layout/equation2"/>
    <dgm:cxn modelId="{97236D63-576F-4A9A-A374-002943C1B6E8}" type="presParOf" srcId="{F9781B2B-C315-48C9-ADD7-08434AD8795A}" destId="{8125B0A2-D36B-4295-99B1-969041251901}" srcOrd="0" destOrd="0" presId="urn:microsoft.com/office/officeart/2005/8/layout/equation2"/>
    <dgm:cxn modelId="{476F8850-A5D9-47D8-85F6-994A9FF44555}" type="presParOf" srcId="{F9781B2B-C315-48C9-ADD7-08434AD8795A}" destId="{9E36CB83-62EA-4958-AEFC-A0A6BFD15BCF}" srcOrd="1" destOrd="0" presId="urn:microsoft.com/office/officeart/2005/8/layout/equation2"/>
    <dgm:cxn modelId="{908E1D1D-96AF-4E0E-8E64-49142C7E4A85}" type="presParOf" srcId="{F9781B2B-C315-48C9-ADD7-08434AD8795A}" destId="{BDF9EF88-FCC1-4C66-A455-3A3D580368C2}" srcOrd="2" destOrd="0" presId="urn:microsoft.com/office/officeart/2005/8/layout/equation2"/>
    <dgm:cxn modelId="{E4A2D8A9-E660-41D0-8199-AC91CA1F1B4F}" type="presParOf" srcId="{F9781B2B-C315-48C9-ADD7-08434AD8795A}" destId="{C1E26E43-EEFB-4869-A146-340AAB674BE5}" srcOrd="3" destOrd="0" presId="urn:microsoft.com/office/officeart/2005/8/layout/equation2"/>
    <dgm:cxn modelId="{0195CD67-B77A-492B-AFDF-52047379086B}" type="presParOf" srcId="{F9781B2B-C315-48C9-ADD7-08434AD8795A}" destId="{497431AC-19C5-4EC5-9673-5CE842007A01}" srcOrd="4" destOrd="0" presId="urn:microsoft.com/office/officeart/2005/8/layout/equation2"/>
    <dgm:cxn modelId="{9506B240-B569-4F00-84E2-0CC719A230F0}" type="presParOf" srcId="{91CC0192-1993-4F0C-B347-C6070EBDF3E0}" destId="{972D2CB5-72D3-42DC-A54B-3A79E5A8CB1A}" srcOrd="1" destOrd="0" presId="urn:microsoft.com/office/officeart/2005/8/layout/equation2"/>
    <dgm:cxn modelId="{778798D9-0642-4180-B8D8-94BCA1DE40AD}" type="presParOf" srcId="{972D2CB5-72D3-42DC-A54B-3A79E5A8CB1A}" destId="{8107C024-BD30-4AC5-8944-D5FCBA39B793}" srcOrd="0" destOrd="0" presId="urn:microsoft.com/office/officeart/2005/8/layout/equation2"/>
    <dgm:cxn modelId="{F8841344-6642-499E-8811-5C666482A262}" type="presParOf" srcId="{91CC0192-1993-4F0C-B347-C6070EBDF3E0}" destId="{B92BA573-CB68-45E5-9497-6B56B26E423F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8F2365-A96E-4D40-BA2C-B6CA2E1C285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FEAF6E-AC63-4F3C-9A9F-4B9A52E152C5}">
      <dgm:prSet phldrT="[Текст]"/>
      <dgm:spPr/>
      <dgm:t>
        <a:bodyPr/>
        <a:lstStyle/>
        <a:p>
          <a:r>
            <a:rPr lang="ru-RU" dirty="0" smtClean="0"/>
            <a:t>РАЗ-РАС-</a:t>
          </a:r>
          <a:endParaRPr lang="ru-RU" dirty="0"/>
        </a:p>
      </dgm:t>
    </dgm:pt>
    <dgm:pt modelId="{4BEDBDDF-6C22-433D-B50F-F245E6715C79}" type="parTrans" cxnId="{4AC9DE9F-B328-48B0-8A1B-6AF953243E1E}">
      <dgm:prSet/>
      <dgm:spPr/>
      <dgm:t>
        <a:bodyPr/>
        <a:lstStyle/>
        <a:p>
          <a:endParaRPr lang="ru-RU"/>
        </a:p>
      </dgm:t>
    </dgm:pt>
    <dgm:pt modelId="{2392CE15-A3F6-4404-8903-7BD263D39C16}" type="sibTrans" cxnId="{4AC9DE9F-B328-48B0-8A1B-6AF953243E1E}">
      <dgm:prSet/>
      <dgm:spPr/>
      <dgm:t>
        <a:bodyPr/>
        <a:lstStyle/>
        <a:p>
          <a:endParaRPr lang="ru-RU"/>
        </a:p>
      </dgm:t>
    </dgm:pt>
    <dgm:pt modelId="{F8367FFE-D0D3-4916-97FC-B6E0D3086B06}">
      <dgm:prSet phldrT="[Текст]"/>
      <dgm:spPr/>
      <dgm:t>
        <a:bodyPr/>
        <a:lstStyle/>
        <a:p>
          <a:r>
            <a:rPr lang="ru-RU" dirty="0" smtClean="0"/>
            <a:t>ИЗ-  ИС-</a:t>
          </a:r>
          <a:endParaRPr lang="ru-RU" dirty="0"/>
        </a:p>
      </dgm:t>
    </dgm:pt>
    <dgm:pt modelId="{7D555910-420B-4029-944E-CB2E11A30FEF}" type="parTrans" cxnId="{9CDFFB27-9B7F-4B8B-896C-40F1F5541DC8}">
      <dgm:prSet/>
      <dgm:spPr/>
      <dgm:t>
        <a:bodyPr/>
        <a:lstStyle/>
        <a:p>
          <a:endParaRPr lang="ru-RU"/>
        </a:p>
      </dgm:t>
    </dgm:pt>
    <dgm:pt modelId="{A89EBD2E-1451-4186-BA25-7AA3C76AE8B8}" type="sibTrans" cxnId="{9CDFFB27-9B7F-4B8B-896C-40F1F5541DC8}">
      <dgm:prSet/>
      <dgm:spPr/>
      <dgm:t>
        <a:bodyPr/>
        <a:lstStyle/>
        <a:p>
          <a:endParaRPr lang="ru-RU"/>
        </a:p>
      </dgm:t>
    </dgm:pt>
    <dgm:pt modelId="{68F6BF0F-FDB4-47EE-AD3B-06F33429FD31}">
      <dgm:prSet phldrT="[Текст]"/>
      <dgm:spPr/>
      <dgm:t>
        <a:bodyPr/>
        <a:lstStyle/>
        <a:p>
          <a:r>
            <a:rPr lang="ru-RU" dirty="0" smtClean="0"/>
            <a:t>ВЗ-  ВС-</a:t>
          </a:r>
          <a:endParaRPr lang="ru-RU" dirty="0"/>
        </a:p>
      </dgm:t>
    </dgm:pt>
    <dgm:pt modelId="{C2238F6B-18F4-471B-8349-72702402A1F5}" type="parTrans" cxnId="{57C9ABEF-4C62-4FF0-B3B7-D4BAE86C5233}">
      <dgm:prSet/>
      <dgm:spPr/>
      <dgm:t>
        <a:bodyPr/>
        <a:lstStyle/>
        <a:p>
          <a:endParaRPr lang="ru-RU"/>
        </a:p>
      </dgm:t>
    </dgm:pt>
    <dgm:pt modelId="{F655274C-19AB-46AF-B38E-9C9C6C9AAC76}" type="sibTrans" cxnId="{57C9ABEF-4C62-4FF0-B3B7-D4BAE86C5233}">
      <dgm:prSet/>
      <dgm:spPr/>
      <dgm:t>
        <a:bodyPr/>
        <a:lstStyle/>
        <a:p>
          <a:endParaRPr lang="ru-RU"/>
        </a:p>
      </dgm:t>
    </dgm:pt>
    <dgm:pt modelId="{7E2EBBB5-2227-4B1B-96BD-52D74724447F}">
      <dgm:prSet phldrT="[Текст]"/>
      <dgm:spPr/>
      <dgm:t>
        <a:bodyPr/>
        <a:lstStyle/>
        <a:p>
          <a:r>
            <a:rPr lang="ru-RU" dirty="0" smtClean="0"/>
            <a:t>ВОЗ-  ВОС-</a:t>
          </a:r>
          <a:endParaRPr lang="ru-RU" dirty="0"/>
        </a:p>
      </dgm:t>
    </dgm:pt>
    <dgm:pt modelId="{8DB764D8-008E-4B90-8770-D7698194ED0B}" type="parTrans" cxnId="{A56AC432-8686-467F-AC32-BBDD8A7E280E}">
      <dgm:prSet/>
      <dgm:spPr/>
      <dgm:t>
        <a:bodyPr/>
        <a:lstStyle/>
        <a:p>
          <a:endParaRPr lang="ru-RU"/>
        </a:p>
      </dgm:t>
    </dgm:pt>
    <dgm:pt modelId="{FBD850BD-BE66-46F8-A08A-19FF4B84D7F6}" type="sibTrans" cxnId="{A56AC432-8686-467F-AC32-BBDD8A7E280E}">
      <dgm:prSet/>
      <dgm:spPr/>
      <dgm:t>
        <a:bodyPr/>
        <a:lstStyle/>
        <a:p>
          <a:endParaRPr lang="ru-RU"/>
        </a:p>
      </dgm:t>
    </dgm:pt>
    <dgm:pt modelId="{871CE322-110D-414A-98E8-06427C037942}">
      <dgm:prSet phldrT="[Текст]"/>
      <dgm:spPr/>
      <dgm:t>
        <a:bodyPr/>
        <a:lstStyle/>
        <a:p>
          <a:r>
            <a:rPr lang="ru-RU" dirty="0" smtClean="0"/>
            <a:t>РОЗ- РОС-</a:t>
          </a:r>
          <a:endParaRPr lang="ru-RU" dirty="0"/>
        </a:p>
      </dgm:t>
    </dgm:pt>
    <dgm:pt modelId="{9BD7F37C-D393-40D1-9A36-4EB0E9D88A15}" type="parTrans" cxnId="{E2367D1A-CBAC-4C5C-958F-D1874986990C}">
      <dgm:prSet/>
      <dgm:spPr/>
      <dgm:t>
        <a:bodyPr/>
        <a:lstStyle/>
        <a:p>
          <a:endParaRPr lang="ru-RU"/>
        </a:p>
      </dgm:t>
    </dgm:pt>
    <dgm:pt modelId="{23F7F619-C38C-427C-ABC7-B8B500023062}" type="sibTrans" cxnId="{E2367D1A-CBAC-4C5C-958F-D1874986990C}">
      <dgm:prSet/>
      <dgm:spPr/>
      <dgm:t>
        <a:bodyPr/>
        <a:lstStyle/>
        <a:p>
          <a:endParaRPr lang="ru-RU"/>
        </a:p>
      </dgm:t>
    </dgm:pt>
    <dgm:pt modelId="{2F2BAE84-1BA9-4B81-9574-C178F9AA4BD2}">
      <dgm:prSet phldrT="[Текст]"/>
      <dgm:spPr/>
      <dgm:t>
        <a:bodyPr/>
        <a:lstStyle/>
        <a:p>
          <a:r>
            <a:rPr lang="ru-RU" dirty="0" smtClean="0"/>
            <a:t>БЕЗ- БЕС-</a:t>
          </a:r>
          <a:endParaRPr lang="ru-RU" dirty="0"/>
        </a:p>
      </dgm:t>
    </dgm:pt>
    <dgm:pt modelId="{6C4C0653-A553-44CA-BE55-A3E63151084B}" type="parTrans" cxnId="{2EED4F77-A8C5-4D38-BBE0-3AEF732A8813}">
      <dgm:prSet/>
      <dgm:spPr/>
      <dgm:t>
        <a:bodyPr/>
        <a:lstStyle/>
        <a:p>
          <a:endParaRPr lang="ru-RU"/>
        </a:p>
      </dgm:t>
    </dgm:pt>
    <dgm:pt modelId="{1923C928-C408-4BD3-821B-F39841ADB77A}" type="sibTrans" cxnId="{2EED4F77-A8C5-4D38-BBE0-3AEF732A8813}">
      <dgm:prSet/>
      <dgm:spPr/>
      <dgm:t>
        <a:bodyPr/>
        <a:lstStyle/>
        <a:p>
          <a:endParaRPr lang="ru-RU"/>
        </a:p>
      </dgm:t>
    </dgm:pt>
    <dgm:pt modelId="{5369BE98-2849-497F-8A7A-B376FE3ECE1A}">
      <dgm:prSet phldrT="[Текст]"/>
      <dgm:spPr/>
      <dgm:t>
        <a:bodyPr/>
        <a:lstStyle/>
        <a:p>
          <a:r>
            <a:rPr lang="ru-RU" dirty="0" smtClean="0"/>
            <a:t>НИЗ-НИС</a:t>
          </a:r>
          <a:endParaRPr lang="ru-RU" dirty="0"/>
        </a:p>
      </dgm:t>
    </dgm:pt>
    <dgm:pt modelId="{2644EB13-7D53-4038-ABA7-7E2FFBA2D66A}" type="parTrans" cxnId="{AA48E241-350F-436B-B9DE-FAE88B36BB68}">
      <dgm:prSet/>
      <dgm:spPr/>
      <dgm:t>
        <a:bodyPr/>
        <a:lstStyle/>
        <a:p>
          <a:endParaRPr lang="ru-RU"/>
        </a:p>
      </dgm:t>
    </dgm:pt>
    <dgm:pt modelId="{C9E18044-9155-4588-AD51-FCAE8FD83EAA}" type="sibTrans" cxnId="{AA48E241-350F-436B-B9DE-FAE88B36BB68}">
      <dgm:prSet/>
      <dgm:spPr/>
      <dgm:t>
        <a:bodyPr/>
        <a:lstStyle/>
        <a:p>
          <a:endParaRPr lang="ru-RU"/>
        </a:p>
      </dgm:t>
    </dgm:pt>
    <dgm:pt modelId="{B817327D-5F3D-484A-B423-940C9E382773}">
      <dgm:prSet phldrT="[Текст]"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latin typeface="+mj-lt"/>
              <a:ea typeface="+mj-ea"/>
              <a:cs typeface="+mj-cs"/>
            </a:rPr>
            <a:t>ЧЕРЕЗ-  ЧЕРЕС-</a:t>
          </a:r>
          <a:endParaRPr lang="ru-RU" dirty="0">
            <a:solidFill>
              <a:schemeClr val="bg1"/>
            </a:solidFill>
          </a:endParaRPr>
        </a:p>
      </dgm:t>
    </dgm:pt>
    <dgm:pt modelId="{AB6B4546-914D-4083-A78D-6CFE0A6B07DB}" type="parTrans" cxnId="{9EDFDF91-3DD3-4C08-B896-3F0EA8510616}">
      <dgm:prSet/>
      <dgm:spPr/>
      <dgm:t>
        <a:bodyPr/>
        <a:lstStyle/>
        <a:p>
          <a:endParaRPr lang="ru-RU"/>
        </a:p>
      </dgm:t>
    </dgm:pt>
    <dgm:pt modelId="{4F01C409-16F2-450F-89C5-5F366EC673E9}" type="sibTrans" cxnId="{9EDFDF91-3DD3-4C08-B896-3F0EA8510616}">
      <dgm:prSet/>
      <dgm:spPr/>
      <dgm:t>
        <a:bodyPr/>
        <a:lstStyle/>
        <a:p>
          <a:endParaRPr lang="ru-RU"/>
        </a:p>
      </dgm:t>
    </dgm:pt>
    <dgm:pt modelId="{152BEA6E-52D8-4843-AFB8-0A8B55B96628}" type="pres">
      <dgm:prSet presAssocID="{A88F2365-A96E-4D40-BA2C-B6CA2E1C285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973C5C7-4555-4713-8CC1-98977AB9BF78}" type="pres">
      <dgm:prSet presAssocID="{D2FEAF6E-AC63-4F3C-9A9F-4B9A52E152C5}" presName="compNode" presStyleCnt="0"/>
      <dgm:spPr/>
    </dgm:pt>
    <dgm:pt modelId="{F1853587-1514-40C2-BB6E-6F1D419D0394}" type="pres">
      <dgm:prSet presAssocID="{D2FEAF6E-AC63-4F3C-9A9F-4B9A52E152C5}" presName="dummyConnPt" presStyleCnt="0"/>
      <dgm:spPr/>
    </dgm:pt>
    <dgm:pt modelId="{D1883954-91E3-4126-9B13-6DA56DE66325}" type="pres">
      <dgm:prSet presAssocID="{D2FEAF6E-AC63-4F3C-9A9F-4B9A52E152C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7BAEC-8985-4C2A-A77F-74CF25836320}" type="pres">
      <dgm:prSet presAssocID="{2392CE15-A3F6-4404-8903-7BD263D39C16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DDE12645-69E9-4D63-8BF8-4BFCE57B9A26}" type="pres">
      <dgm:prSet presAssocID="{F8367FFE-D0D3-4916-97FC-B6E0D3086B06}" presName="compNode" presStyleCnt="0"/>
      <dgm:spPr/>
    </dgm:pt>
    <dgm:pt modelId="{533865FF-4262-46FF-B683-AA068ACB9023}" type="pres">
      <dgm:prSet presAssocID="{F8367FFE-D0D3-4916-97FC-B6E0D3086B06}" presName="dummyConnPt" presStyleCnt="0"/>
      <dgm:spPr/>
    </dgm:pt>
    <dgm:pt modelId="{9D3A48CD-9560-4343-A526-48EE76B67DB7}" type="pres">
      <dgm:prSet presAssocID="{F8367FFE-D0D3-4916-97FC-B6E0D3086B0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078AC-D9D3-45A8-B62C-9A35D01D4D8F}" type="pres">
      <dgm:prSet presAssocID="{A89EBD2E-1451-4186-BA25-7AA3C76AE8B8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5EB506B8-9F8D-46A4-9206-667CBAF6D3C6}" type="pres">
      <dgm:prSet presAssocID="{68F6BF0F-FDB4-47EE-AD3B-06F33429FD31}" presName="compNode" presStyleCnt="0"/>
      <dgm:spPr/>
    </dgm:pt>
    <dgm:pt modelId="{56F292B7-C0F3-4FD8-B20C-D48FFE7DFB5A}" type="pres">
      <dgm:prSet presAssocID="{68F6BF0F-FDB4-47EE-AD3B-06F33429FD31}" presName="dummyConnPt" presStyleCnt="0"/>
      <dgm:spPr/>
    </dgm:pt>
    <dgm:pt modelId="{7E912494-C9D1-4313-AA9D-BB2C778AC680}" type="pres">
      <dgm:prSet presAssocID="{68F6BF0F-FDB4-47EE-AD3B-06F33429FD3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E2F41-1F92-46AF-A8D4-075EAE8F7E5D}" type="pres">
      <dgm:prSet presAssocID="{F655274C-19AB-46AF-B38E-9C9C6C9AAC76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C39AD94B-4A28-4D22-906B-8E55BF3CD064}" type="pres">
      <dgm:prSet presAssocID="{7E2EBBB5-2227-4B1B-96BD-52D74724447F}" presName="compNode" presStyleCnt="0"/>
      <dgm:spPr/>
    </dgm:pt>
    <dgm:pt modelId="{6713DCBC-76A5-4305-B852-B168B72B7B68}" type="pres">
      <dgm:prSet presAssocID="{7E2EBBB5-2227-4B1B-96BD-52D74724447F}" presName="dummyConnPt" presStyleCnt="0"/>
      <dgm:spPr/>
    </dgm:pt>
    <dgm:pt modelId="{72D63F3A-EA5C-489A-AAA5-653CC9FFA62C}" type="pres">
      <dgm:prSet presAssocID="{7E2EBBB5-2227-4B1B-96BD-52D74724447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0047B-BEA6-40EF-A6BC-814F82935389}" type="pres">
      <dgm:prSet presAssocID="{FBD850BD-BE66-46F8-A08A-19FF4B84D7F6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3E0A295C-7EC5-4562-886D-00FD9ED57C06}" type="pres">
      <dgm:prSet presAssocID="{871CE322-110D-414A-98E8-06427C037942}" presName="compNode" presStyleCnt="0"/>
      <dgm:spPr/>
    </dgm:pt>
    <dgm:pt modelId="{FE2E117A-7E1B-474F-AFE3-A8CF7B0B19F6}" type="pres">
      <dgm:prSet presAssocID="{871CE322-110D-414A-98E8-06427C037942}" presName="dummyConnPt" presStyleCnt="0"/>
      <dgm:spPr/>
    </dgm:pt>
    <dgm:pt modelId="{CCCA467B-CB1E-4822-BD1F-CD061BBF2800}" type="pres">
      <dgm:prSet presAssocID="{871CE322-110D-414A-98E8-06427C03794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3E0EA-13CC-40B0-BCC3-F5976AD80A26}" type="pres">
      <dgm:prSet presAssocID="{23F7F619-C38C-427C-ABC7-B8B500023062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3F12A307-FE8F-4D46-BE73-6D66820B8D6C}" type="pres">
      <dgm:prSet presAssocID="{2F2BAE84-1BA9-4B81-9574-C178F9AA4BD2}" presName="compNode" presStyleCnt="0"/>
      <dgm:spPr/>
    </dgm:pt>
    <dgm:pt modelId="{1D0643A3-643F-4052-843E-886F9E09AC13}" type="pres">
      <dgm:prSet presAssocID="{2F2BAE84-1BA9-4B81-9574-C178F9AA4BD2}" presName="dummyConnPt" presStyleCnt="0"/>
      <dgm:spPr/>
    </dgm:pt>
    <dgm:pt modelId="{39148370-4E11-4189-95B1-6E95485F99C9}" type="pres">
      <dgm:prSet presAssocID="{2F2BAE84-1BA9-4B81-9574-C178F9AA4BD2}" presName="node" presStyleLbl="node1" presStyleIdx="5" presStyleCnt="8" custLinFactNeighborX="-3586" custLinFactNeighborY="-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F16BB-9323-4D91-997D-532321C601CA}" type="pres">
      <dgm:prSet presAssocID="{1923C928-C408-4BD3-821B-F39841ADB77A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F461F366-9F93-40FC-9B74-0760D7181BE8}" type="pres">
      <dgm:prSet presAssocID="{5369BE98-2849-497F-8A7A-B376FE3ECE1A}" presName="compNode" presStyleCnt="0"/>
      <dgm:spPr/>
    </dgm:pt>
    <dgm:pt modelId="{4D4F17A4-D0E8-4BE2-BE54-5F9BAF01272B}" type="pres">
      <dgm:prSet presAssocID="{5369BE98-2849-497F-8A7A-B376FE3ECE1A}" presName="dummyConnPt" presStyleCnt="0"/>
      <dgm:spPr/>
    </dgm:pt>
    <dgm:pt modelId="{92BEC99F-3C20-490D-B806-801C6C82DC5A}" type="pres">
      <dgm:prSet presAssocID="{5369BE98-2849-497F-8A7A-B376FE3ECE1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0134B-ABD6-477D-8B9F-7DB800142BDF}" type="pres">
      <dgm:prSet presAssocID="{C9E18044-9155-4588-AD51-FCAE8FD83EAA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2DF86368-B732-48AE-9C53-6517B24AE541}" type="pres">
      <dgm:prSet presAssocID="{B817327D-5F3D-484A-B423-940C9E382773}" presName="compNode" presStyleCnt="0"/>
      <dgm:spPr/>
    </dgm:pt>
    <dgm:pt modelId="{1E9D0606-CADE-404A-839B-D56D8E2A0D66}" type="pres">
      <dgm:prSet presAssocID="{B817327D-5F3D-484A-B423-940C9E382773}" presName="dummyConnPt" presStyleCnt="0"/>
      <dgm:spPr/>
    </dgm:pt>
    <dgm:pt modelId="{1A3F4554-3FF8-419E-AF95-CA2B752F818F}" type="pres">
      <dgm:prSet presAssocID="{B817327D-5F3D-484A-B423-940C9E38277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DFFB27-9B7F-4B8B-896C-40F1F5541DC8}" srcId="{A88F2365-A96E-4D40-BA2C-B6CA2E1C285C}" destId="{F8367FFE-D0D3-4916-97FC-B6E0D3086B06}" srcOrd="1" destOrd="0" parTransId="{7D555910-420B-4029-944E-CB2E11A30FEF}" sibTransId="{A89EBD2E-1451-4186-BA25-7AA3C76AE8B8}"/>
    <dgm:cxn modelId="{942F5237-A78D-42E1-8E55-F914BBD0ADA5}" type="presOf" srcId="{B817327D-5F3D-484A-B423-940C9E382773}" destId="{1A3F4554-3FF8-419E-AF95-CA2B752F818F}" srcOrd="0" destOrd="0" presId="urn:microsoft.com/office/officeart/2005/8/layout/bProcess4"/>
    <dgm:cxn modelId="{B8B655C6-191D-49E2-A67C-1A1756CF4EC3}" type="presOf" srcId="{23F7F619-C38C-427C-ABC7-B8B500023062}" destId="{ADB3E0EA-13CC-40B0-BCC3-F5976AD80A26}" srcOrd="0" destOrd="0" presId="urn:microsoft.com/office/officeart/2005/8/layout/bProcess4"/>
    <dgm:cxn modelId="{6A725DEA-AC24-4FB9-A170-07A5FFD4D3EE}" type="presOf" srcId="{A89EBD2E-1451-4186-BA25-7AA3C76AE8B8}" destId="{622078AC-D9D3-45A8-B62C-9A35D01D4D8F}" srcOrd="0" destOrd="0" presId="urn:microsoft.com/office/officeart/2005/8/layout/bProcess4"/>
    <dgm:cxn modelId="{35C95251-E82B-4A83-A6E5-18E86F4EE9FB}" type="presOf" srcId="{F8367FFE-D0D3-4916-97FC-B6E0D3086B06}" destId="{9D3A48CD-9560-4343-A526-48EE76B67DB7}" srcOrd="0" destOrd="0" presId="urn:microsoft.com/office/officeart/2005/8/layout/bProcess4"/>
    <dgm:cxn modelId="{57C9ABEF-4C62-4FF0-B3B7-D4BAE86C5233}" srcId="{A88F2365-A96E-4D40-BA2C-B6CA2E1C285C}" destId="{68F6BF0F-FDB4-47EE-AD3B-06F33429FD31}" srcOrd="2" destOrd="0" parTransId="{C2238F6B-18F4-471B-8349-72702402A1F5}" sibTransId="{F655274C-19AB-46AF-B38E-9C9C6C9AAC76}"/>
    <dgm:cxn modelId="{EA4810B2-700C-4949-A2CF-EED354B6569C}" type="presOf" srcId="{871CE322-110D-414A-98E8-06427C037942}" destId="{CCCA467B-CB1E-4822-BD1F-CD061BBF2800}" srcOrd="0" destOrd="0" presId="urn:microsoft.com/office/officeart/2005/8/layout/bProcess4"/>
    <dgm:cxn modelId="{A81B718C-085A-438D-8F01-C1CCB4DB9005}" type="presOf" srcId="{F655274C-19AB-46AF-B38E-9C9C6C9AAC76}" destId="{ADAE2F41-1F92-46AF-A8D4-075EAE8F7E5D}" srcOrd="0" destOrd="0" presId="urn:microsoft.com/office/officeart/2005/8/layout/bProcess4"/>
    <dgm:cxn modelId="{4AC9DE9F-B328-48B0-8A1B-6AF953243E1E}" srcId="{A88F2365-A96E-4D40-BA2C-B6CA2E1C285C}" destId="{D2FEAF6E-AC63-4F3C-9A9F-4B9A52E152C5}" srcOrd="0" destOrd="0" parTransId="{4BEDBDDF-6C22-433D-B50F-F245E6715C79}" sibTransId="{2392CE15-A3F6-4404-8903-7BD263D39C16}"/>
    <dgm:cxn modelId="{D30B5D13-82E8-46B8-8659-A3AA1E6EE915}" type="presOf" srcId="{FBD850BD-BE66-46F8-A08A-19FF4B84D7F6}" destId="{5640047B-BEA6-40EF-A6BC-814F82935389}" srcOrd="0" destOrd="0" presId="urn:microsoft.com/office/officeart/2005/8/layout/bProcess4"/>
    <dgm:cxn modelId="{730595B0-557E-4872-83BE-593BE6F4557F}" type="presOf" srcId="{5369BE98-2849-497F-8A7A-B376FE3ECE1A}" destId="{92BEC99F-3C20-490D-B806-801C6C82DC5A}" srcOrd="0" destOrd="0" presId="urn:microsoft.com/office/officeart/2005/8/layout/bProcess4"/>
    <dgm:cxn modelId="{9EDFDF91-3DD3-4C08-B896-3F0EA8510616}" srcId="{A88F2365-A96E-4D40-BA2C-B6CA2E1C285C}" destId="{B817327D-5F3D-484A-B423-940C9E382773}" srcOrd="7" destOrd="0" parTransId="{AB6B4546-914D-4083-A78D-6CFE0A6B07DB}" sibTransId="{4F01C409-16F2-450F-89C5-5F366EC673E9}"/>
    <dgm:cxn modelId="{59E49226-0A18-4321-9B69-A886E8E0DA49}" type="presOf" srcId="{C9E18044-9155-4588-AD51-FCAE8FD83EAA}" destId="{C2A0134B-ABD6-477D-8B9F-7DB800142BDF}" srcOrd="0" destOrd="0" presId="urn:microsoft.com/office/officeart/2005/8/layout/bProcess4"/>
    <dgm:cxn modelId="{AA48E241-350F-436B-B9DE-FAE88B36BB68}" srcId="{A88F2365-A96E-4D40-BA2C-B6CA2E1C285C}" destId="{5369BE98-2849-497F-8A7A-B376FE3ECE1A}" srcOrd="6" destOrd="0" parTransId="{2644EB13-7D53-4038-ABA7-7E2FFBA2D66A}" sibTransId="{C9E18044-9155-4588-AD51-FCAE8FD83EAA}"/>
    <dgm:cxn modelId="{7A48ABC0-1C87-436B-8937-BFB2DAC33D66}" type="presOf" srcId="{2F2BAE84-1BA9-4B81-9574-C178F9AA4BD2}" destId="{39148370-4E11-4189-95B1-6E95485F99C9}" srcOrd="0" destOrd="0" presId="urn:microsoft.com/office/officeart/2005/8/layout/bProcess4"/>
    <dgm:cxn modelId="{404D39C9-54C4-48A2-A98F-0BF7A5379344}" type="presOf" srcId="{2392CE15-A3F6-4404-8903-7BD263D39C16}" destId="{3547BAEC-8985-4C2A-A77F-74CF25836320}" srcOrd="0" destOrd="0" presId="urn:microsoft.com/office/officeart/2005/8/layout/bProcess4"/>
    <dgm:cxn modelId="{3BE6DDD0-6C21-4578-A85D-ECCCE391D71E}" type="presOf" srcId="{A88F2365-A96E-4D40-BA2C-B6CA2E1C285C}" destId="{152BEA6E-52D8-4843-AFB8-0A8B55B96628}" srcOrd="0" destOrd="0" presId="urn:microsoft.com/office/officeart/2005/8/layout/bProcess4"/>
    <dgm:cxn modelId="{A56AC432-8686-467F-AC32-BBDD8A7E280E}" srcId="{A88F2365-A96E-4D40-BA2C-B6CA2E1C285C}" destId="{7E2EBBB5-2227-4B1B-96BD-52D74724447F}" srcOrd="3" destOrd="0" parTransId="{8DB764D8-008E-4B90-8770-D7698194ED0B}" sibTransId="{FBD850BD-BE66-46F8-A08A-19FF4B84D7F6}"/>
    <dgm:cxn modelId="{F2F22D50-A7F3-446E-B2F8-FAEA83847B65}" type="presOf" srcId="{D2FEAF6E-AC63-4F3C-9A9F-4B9A52E152C5}" destId="{D1883954-91E3-4126-9B13-6DA56DE66325}" srcOrd="0" destOrd="0" presId="urn:microsoft.com/office/officeart/2005/8/layout/bProcess4"/>
    <dgm:cxn modelId="{2EED4F77-A8C5-4D38-BBE0-3AEF732A8813}" srcId="{A88F2365-A96E-4D40-BA2C-B6CA2E1C285C}" destId="{2F2BAE84-1BA9-4B81-9574-C178F9AA4BD2}" srcOrd="5" destOrd="0" parTransId="{6C4C0653-A553-44CA-BE55-A3E63151084B}" sibTransId="{1923C928-C408-4BD3-821B-F39841ADB77A}"/>
    <dgm:cxn modelId="{E3E63238-9D55-44A6-A356-A00B1354758F}" type="presOf" srcId="{68F6BF0F-FDB4-47EE-AD3B-06F33429FD31}" destId="{7E912494-C9D1-4313-AA9D-BB2C778AC680}" srcOrd="0" destOrd="0" presId="urn:microsoft.com/office/officeart/2005/8/layout/bProcess4"/>
    <dgm:cxn modelId="{D6CCEE85-557C-4B19-985B-3F623B303542}" type="presOf" srcId="{7E2EBBB5-2227-4B1B-96BD-52D74724447F}" destId="{72D63F3A-EA5C-489A-AAA5-653CC9FFA62C}" srcOrd="0" destOrd="0" presId="urn:microsoft.com/office/officeart/2005/8/layout/bProcess4"/>
    <dgm:cxn modelId="{2F73606E-80CA-4175-90FA-DE8BF34E022C}" type="presOf" srcId="{1923C928-C408-4BD3-821B-F39841ADB77A}" destId="{E61F16BB-9323-4D91-997D-532321C601CA}" srcOrd="0" destOrd="0" presId="urn:microsoft.com/office/officeart/2005/8/layout/bProcess4"/>
    <dgm:cxn modelId="{E2367D1A-CBAC-4C5C-958F-D1874986990C}" srcId="{A88F2365-A96E-4D40-BA2C-B6CA2E1C285C}" destId="{871CE322-110D-414A-98E8-06427C037942}" srcOrd="4" destOrd="0" parTransId="{9BD7F37C-D393-40D1-9A36-4EB0E9D88A15}" sibTransId="{23F7F619-C38C-427C-ABC7-B8B500023062}"/>
    <dgm:cxn modelId="{0EB457AE-DDF2-4A4E-A025-0174077156C0}" type="presParOf" srcId="{152BEA6E-52D8-4843-AFB8-0A8B55B96628}" destId="{0973C5C7-4555-4713-8CC1-98977AB9BF78}" srcOrd="0" destOrd="0" presId="urn:microsoft.com/office/officeart/2005/8/layout/bProcess4"/>
    <dgm:cxn modelId="{9051504D-6430-4B3D-A2ED-5DE669371734}" type="presParOf" srcId="{0973C5C7-4555-4713-8CC1-98977AB9BF78}" destId="{F1853587-1514-40C2-BB6E-6F1D419D0394}" srcOrd="0" destOrd="0" presId="urn:microsoft.com/office/officeart/2005/8/layout/bProcess4"/>
    <dgm:cxn modelId="{518C29DD-60EE-484C-89FF-F4C9E409DF4A}" type="presParOf" srcId="{0973C5C7-4555-4713-8CC1-98977AB9BF78}" destId="{D1883954-91E3-4126-9B13-6DA56DE66325}" srcOrd="1" destOrd="0" presId="urn:microsoft.com/office/officeart/2005/8/layout/bProcess4"/>
    <dgm:cxn modelId="{C3B92046-729D-4D42-B2CB-E6732438B20E}" type="presParOf" srcId="{152BEA6E-52D8-4843-AFB8-0A8B55B96628}" destId="{3547BAEC-8985-4C2A-A77F-74CF25836320}" srcOrd="1" destOrd="0" presId="urn:microsoft.com/office/officeart/2005/8/layout/bProcess4"/>
    <dgm:cxn modelId="{57C4D0D4-85E0-4DAA-B1A1-133A2561C5A9}" type="presParOf" srcId="{152BEA6E-52D8-4843-AFB8-0A8B55B96628}" destId="{DDE12645-69E9-4D63-8BF8-4BFCE57B9A26}" srcOrd="2" destOrd="0" presId="urn:microsoft.com/office/officeart/2005/8/layout/bProcess4"/>
    <dgm:cxn modelId="{99A85F33-53C2-409E-851F-00508817669A}" type="presParOf" srcId="{DDE12645-69E9-4D63-8BF8-4BFCE57B9A26}" destId="{533865FF-4262-46FF-B683-AA068ACB9023}" srcOrd="0" destOrd="0" presId="urn:microsoft.com/office/officeart/2005/8/layout/bProcess4"/>
    <dgm:cxn modelId="{F9753D77-1135-46FB-9812-900984878947}" type="presParOf" srcId="{DDE12645-69E9-4D63-8BF8-4BFCE57B9A26}" destId="{9D3A48CD-9560-4343-A526-48EE76B67DB7}" srcOrd="1" destOrd="0" presId="urn:microsoft.com/office/officeart/2005/8/layout/bProcess4"/>
    <dgm:cxn modelId="{FD53C49C-26B2-4EBA-BC00-B56A476561F9}" type="presParOf" srcId="{152BEA6E-52D8-4843-AFB8-0A8B55B96628}" destId="{622078AC-D9D3-45A8-B62C-9A35D01D4D8F}" srcOrd="3" destOrd="0" presId="urn:microsoft.com/office/officeart/2005/8/layout/bProcess4"/>
    <dgm:cxn modelId="{6E2AA9DF-5175-491A-8547-191F65742747}" type="presParOf" srcId="{152BEA6E-52D8-4843-AFB8-0A8B55B96628}" destId="{5EB506B8-9F8D-46A4-9206-667CBAF6D3C6}" srcOrd="4" destOrd="0" presId="urn:microsoft.com/office/officeart/2005/8/layout/bProcess4"/>
    <dgm:cxn modelId="{BD165C9C-1AE6-4B6F-A368-EACBCFBCF591}" type="presParOf" srcId="{5EB506B8-9F8D-46A4-9206-667CBAF6D3C6}" destId="{56F292B7-C0F3-4FD8-B20C-D48FFE7DFB5A}" srcOrd="0" destOrd="0" presId="urn:microsoft.com/office/officeart/2005/8/layout/bProcess4"/>
    <dgm:cxn modelId="{A8A292DD-AE51-4892-89A3-8C3E1AEF88CF}" type="presParOf" srcId="{5EB506B8-9F8D-46A4-9206-667CBAF6D3C6}" destId="{7E912494-C9D1-4313-AA9D-BB2C778AC680}" srcOrd="1" destOrd="0" presId="urn:microsoft.com/office/officeart/2005/8/layout/bProcess4"/>
    <dgm:cxn modelId="{B2D19B82-D4CE-4F57-AE57-78077F266B89}" type="presParOf" srcId="{152BEA6E-52D8-4843-AFB8-0A8B55B96628}" destId="{ADAE2F41-1F92-46AF-A8D4-075EAE8F7E5D}" srcOrd="5" destOrd="0" presId="urn:microsoft.com/office/officeart/2005/8/layout/bProcess4"/>
    <dgm:cxn modelId="{0603C275-6CA5-4F6A-BA2A-D6944991D2DD}" type="presParOf" srcId="{152BEA6E-52D8-4843-AFB8-0A8B55B96628}" destId="{C39AD94B-4A28-4D22-906B-8E55BF3CD064}" srcOrd="6" destOrd="0" presId="urn:microsoft.com/office/officeart/2005/8/layout/bProcess4"/>
    <dgm:cxn modelId="{1FB6807F-263D-4359-8CA5-963196B2C59C}" type="presParOf" srcId="{C39AD94B-4A28-4D22-906B-8E55BF3CD064}" destId="{6713DCBC-76A5-4305-B852-B168B72B7B68}" srcOrd="0" destOrd="0" presId="urn:microsoft.com/office/officeart/2005/8/layout/bProcess4"/>
    <dgm:cxn modelId="{3E7D66EF-2120-48EE-9ABA-94695C00099D}" type="presParOf" srcId="{C39AD94B-4A28-4D22-906B-8E55BF3CD064}" destId="{72D63F3A-EA5C-489A-AAA5-653CC9FFA62C}" srcOrd="1" destOrd="0" presId="urn:microsoft.com/office/officeart/2005/8/layout/bProcess4"/>
    <dgm:cxn modelId="{DBB636C2-856C-4CAF-B084-4FD90437499A}" type="presParOf" srcId="{152BEA6E-52D8-4843-AFB8-0A8B55B96628}" destId="{5640047B-BEA6-40EF-A6BC-814F82935389}" srcOrd="7" destOrd="0" presId="urn:microsoft.com/office/officeart/2005/8/layout/bProcess4"/>
    <dgm:cxn modelId="{383852A3-F136-47C5-84B6-E6658420829F}" type="presParOf" srcId="{152BEA6E-52D8-4843-AFB8-0A8B55B96628}" destId="{3E0A295C-7EC5-4562-886D-00FD9ED57C06}" srcOrd="8" destOrd="0" presId="urn:microsoft.com/office/officeart/2005/8/layout/bProcess4"/>
    <dgm:cxn modelId="{DC1A7A39-0F00-4EE1-926B-66943E2A46FB}" type="presParOf" srcId="{3E0A295C-7EC5-4562-886D-00FD9ED57C06}" destId="{FE2E117A-7E1B-474F-AFE3-A8CF7B0B19F6}" srcOrd="0" destOrd="0" presId="urn:microsoft.com/office/officeart/2005/8/layout/bProcess4"/>
    <dgm:cxn modelId="{6FBA62D7-D0E9-49F8-8CB2-4E7D5380A48F}" type="presParOf" srcId="{3E0A295C-7EC5-4562-886D-00FD9ED57C06}" destId="{CCCA467B-CB1E-4822-BD1F-CD061BBF2800}" srcOrd="1" destOrd="0" presId="urn:microsoft.com/office/officeart/2005/8/layout/bProcess4"/>
    <dgm:cxn modelId="{C8C9C3B3-DFFB-43D1-842D-F018A9EA5CBA}" type="presParOf" srcId="{152BEA6E-52D8-4843-AFB8-0A8B55B96628}" destId="{ADB3E0EA-13CC-40B0-BCC3-F5976AD80A26}" srcOrd="9" destOrd="0" presId="urn:microsoft.com/office/officeart/2005/8/layout/bProcess4"/>
    <dgm:cxn modelId="{A03DD511-CF10-4199-8490-599AD959A34C}" type="presParOf" srcId="{152BEA6E-52D8-4843-AFB8-0A8B55B96628}" destId="{3F12A307-FE8F-4D46-BE73-6D66820B8D6C}" srcOrd="10" destOrd="0" presId="urn:microsoft.com/office/officeart/2005/8/layout/bProcess4"/>
    <dgm:cxn modelId="{A927FA4D-BBFA-4C7A-B363-CF3E92334B49}" type="presParOf" srcId="{3F12A307-FE8F-4D46-BE73-6D66820B8D6C}" destId="{1D0643A3-643F-4052-843E-886F9E09AC13}" srcOrd="0" destOrd="0" presId="urn:microsoft.com/office/officeart/2005/8/layout/bProcess4"/>
    <dgm:cxn modelId="{58EBA4EA-9D17-4EB2-B977-0544D3E72D91}" type="presParOf" srcId="{3F12A307-FE8F-4D46-BE73-6D66820B8D6C}" destId="{39148370-4E11-4189-95B1-6E95485F99C9}" srcOrd="1" destOrd="0" presId="urn:microsoft.com/office/officeart/2005/8/layout/bProcess4"/>
    <dgm:cxn modelId="{94279E86-7230-4206-95F8-AF1F3549989B}" type="presParOf" srcId="{152BEA6E-52D8-4843-AFB8-0A8B55B96628}" destId="{E61F16BB-9323-4D91-997D-532321C601CA}" srcOrd="11" destOrd="0" presId="urn:microsoft.com/office/officeart/2005/8/layout/bProcess4"/>
    <dgm:cxn modelId="{396AE105-D522-44A8-AD58-99F9B0006699}" type="presParOf" srcId="{152BEA6E-52D8-4843-AFB8-0A8B55B96628}" destId="{F461F366-9F93-40FC-9B74-0760D7181BE8}" srcOrd="12" destOrd="0" presId="urn:microsoft.com/office/officeart/2005/8/layout/bProcess4"/>
    <dgm:cxn modelId="{00084BE4-BA3F-4B25-A416-A9065D372A3E}" type="presParOf" srcId="{F461F366-9F93-40FC-9B74-0760D7181BE8}" destId="{4D4F17A4-D0E8-4BE2-BE54-5F9BAF01272B}" srcOrd="0" destOrd="0" presId="urn:microsoft.com/office/officeart/2005/8/layout/bProcess4"/>
    <dgm:cxn modelId="{4B303F93-3A36-4734-82F3-FB9DDF2BDDE9}" type="presParOf" srcId="{F461F366-9F93-40FC-9B74-0760D7181BE8}" destId="{92BEC99F-3C20-490D-B806-801C6C82DC5A}" srcOrd="1" destOrd="0" presId="urn:microsoft.com/office/officeart/2005/8/layout/bProcess4"/>
    <dgm:cxn modelId="{268B0A59-674D-4FC6-94AE-840ABA8C8151}" type="presParOf" srcId="{152BEA6E-52D8-4843-AFB8-0A8B55B96628}" destId="{C2A0134B-ABD6-477D-8B9F-7DB800142BDF}" srcOrd="13" destOrd="0" presId="urn:microsoft.com/office/officeart/2005/8/layout/bProcess4"/>
    <dgm:cxn modelId="{99C9EA17-79F8-4FEB-B69A-574EF05DC47E}" type="presParOf" srcId="{152BEA6E-52D8-4843-AFB8-0A8B55B96628}" destId="{2DF86368-B732-48AE-9C53-6517B24AE541}" srcOrd="14" destOrd="0" presId="urn:microsoft.com/office/officeart/2005/8/layout/bProcess4"/>
    <dgm:cxn modelId="{284D28EA-2B7E-44E3-A2EE-255E986216CE}" type="presParOf" srcId="{2DF86368-B732-48AE-9C53-6517B24AE541}" destId="{1E9D0606-CADE-404A-839B-D56D8E2A0D66}" srcOrd="0" destOrd="0" presId="urn:microsoft.com/office/officeart/2005/8/layout/bProcess4"/>
    <dgm:cxn modelId="{240C8DF5-0B66-4BFD-B0F5-68F83E2B40FC}" type="presParOf" srcId="{2DF86368-B732-48AE-9C53-6517B24AE541}" destId="{1A3F4554-3FF8-419E-AF95-CA2B752F818F}" srcOrd="1" destOrd="0" presId="urn:microsoft.com/office/officeart/2005/8/layout/b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0A2C7D-4163-4833-9EE6-DC0548CC7A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76DD16-3729-48B8-B55C-6FCA869374C1}">
      <dgm:prSet phldrT="[Текст]"/>
      <dgm:spPr/>
      <dgm:t>
        <a:bodyPr/>
        <a:lstStyle/>
        <a:p>
          <a:r>
            <a:rPr lang="ru-RU" dirty="0" smtClean="0"/>
            <a:t>ПРИ-</a:t>
          </a:r>
          <a:endParaRPr lang="ru-RU" dirty="0"/>
        </a:p>
      </dgm:t>
    </dgm:pt>
    <dgm:pt modelId="{2A626B6A-CF78-48AB-B236-D07A91CA5F5A}" type="parTrans" cxnId="{CBAFEE6B-0ED6-4EEB-B69C-81836A0CD330}">
      <dgm:prSet/>
      <dgm:spPr/>
      <dgm:t>
        <a:bodyPr/>
        <a:lstStyle/>
        <a:p>
          <a:endParaRPr lang="ru-RU"/>
        </a:p>
      </dgm:t>
    </dgm:pt>
    <dgm:pt modelId="{5CCEBC12-7DEF-419E-875C-EC2D5FAC9B63}" type="sibTrans" cxnId="{CBAFEE6B-0ED6-4EEB-B69C-81836A0CD330}">
      <dgm:prSet/>
      <dgm:spPr/>
      <dgm:t>
        <a:bodyPr/>
        <a:lstStyle/>
        <a:p>
          <a:endParaRPr lang="ru-RU"/>
        </a:p>
      </dgm:t>
    </dgm:pt>
    <dgm:pt modelId="{16E50D02-F807-4AF2-A4ED-CF412C0A70C1}">
      <dgm:prSet phldrT="[Текст]"/>
      <dgm:spPr/>
      <dgm:t>
        <a:bodyPr/>
        <a:lstStyle/>
        <a:p>
          <a:r>
            <a:rPr lang="ru-RU" dirty="0" smtClean="0"/>
            <a:t>ПРИБАВЛЕНИЕ;</a:t>
          </a:r>
        </a:p>
        <a:p>
          <a:r>
            <a:rPr lang="ru-RU" dirty="0" smtClean="0"/>
            <a:t>ПРИСОЕДИНЕНИЕ;</a:t>
          </a:r>
        </a:p>
        <a:p>
          <a:r>
            <a:rPr lang="ru-RU" dirty="0" smtClean="0"/>
            <a:t>ПРИБЛИЖЕНИЕ</a:t>
          </a:r>
        </a:p>
        <a:p>
          <a:r>
            <a:rPr lang="ru-RU" dirty="0" smtClean="0">
              <a:solidFill>
                <a:srgbClr val="C00000"/>
              </a:solidFill>
            </a:rPr>
            <a:t>ПРИКРЕПИТЬ</a:t>
          </a:r>
          <a:endParaRPr lang="ru-RU" dirty="0">
            <a:solidFill>
              <a:srgbClr val="C00000"/>
            </a:solidFill>
          </a:endParaRPr>
        </a:p>
      </dgm:t>
    </dgm:pt>
    <dgm:pt modelId="{FC7B8B8F-1A76-4F93-A71A-A3BDDF7CA85B}" type="parTrans" cxnId="{F7862D56-7AAD-48F6-978B-BF816F5882CE}">
      <dgm:prSet/>
      <dgm:spPr/>
      <dgm:t>
        <a:bodyPr/>
        <a:lstStyle/>
        <a:p>
          <a:endParaRPr lang="ru-RU"/>
        </a:p>
      </dgm:t>
    </dgm:pt>
    <dgm:pt modelId="{3C8838C3-C4EE-4C65-A4B4-72E36046B8F5}" type="sibTrans" cxnId="{F7862D56-7AAD-48F6-978B-BF816F5882CE}">
      <dgm:prSet/>
      <dgm:spPr/>
      <dgm:t>
        <a:bodyPr/>
        <a:lstStyle/>
        <a:p>
          <a:endParaRPr lang="ru-RU"/>
        </a:p>
      </dgm:t>
    </dgm:pt>
    <dgm:pt modelId="{68C6D616-A41F-4ACC-AC7E-B6B8D5EFA23D}">
      <dgm:prSet phldrT="[Текст]"/>
      <dgm:spPr/>
      <dgm:t>
        <a:bodyPr/>
        <a:lstStyle/>
        <a:p>
          <a:r>
            <a:rPr lang="ru-RU" dirty="0" smtClean="0"/>
            <a:t>НАХОЖДЕНИЕ ВБЛИЗИ ЧЕГО-ЛИБО</a:t>
          </a:r>
        </a:p>
        <a:p>
          <a:r>
            <a:rPr lang="ru-RU" dirty="0" smtClean="0">
              <a:solidFill>
                <a:srgbClr val="C00000"/>
              </a:solidFill>
            </a:rPr>
            <a:t>ПРИШКОЛЬНЫЙ</a:t>
          </a:r>
          <a:endParaRPr lang="ru-RU" dirty="0">
            <a:solidFill>
              <a:srgbClr val="C00000"/>
            </a:solidFill>
          </a:endParaRPr>
        </a:p>
      </dgm:t>
    </dgm:pt>
    <dgm:pt modelId="{998D1A0F-1FFC-4F9A-B34C-261422AF3FCB}" type="parTrans" cxnId="{311B45B3-7A1C-4AE1-AA09-9F350B414BB2}">
      <dgm:prSet/>
      <dgm:spPr/>
      <dgm:t>
        <a:bodyPr/>
        <a:lstStyle/>
        <a:p>
          <a:endParaRPr lang="ru-RU"/>
        </a:p>
      </dgm:t>
    </dgm:pt>
    <dgm:pt modelId="{348F6B2A-A748-423F-B20F-D83ED22AE9F1}" type="sibTrans" cxnId="{311B45B3-7A1C-4AE1-AA09-9F350B414BB2}">
      <dgm:prSet/>
      <dgm:spPr/>
      <dgm:t>
        <a:bodyPr/>
        <a:lstStyle/>
        <a:p>
          <a:endParaRPr lang="ru-RU"/>
        </a:p>
      </dgm:t>
    </dgm:pt>
    <dgm:pt modelId="{F88DF41A-CF98-41DA-B639-9AB4F167D33E}">
      <dgm:prSet phldrT="[Текст]"/>
      <dgm:spPr/>
      <dgm:t>
        <a:bodyPr/>
        <a:lstStyle/>
        <a:p>
          <a:r>
            <a:rPr lang="ru-RU" dirty="0" smtClean="0"/>
            <a:t>ПРЕ-</a:t>
          </a:r>
          <a:endParaRPr lang="ru-RU" dirty="0"/>
        </a:p>
      </dgm:t>
    </dgm:pt>
    <dgm:pt modelId="{B6F33137-E19F-4B90-A6D9-786EC39FD08F}" type="parTrans" cxnId="{EC548A3B-CF65-46A4-9121-3B6AC164976C}">
      <dgm:prSet/>
      <dgm:spPr/>
      <dgm:t>
        <a:bodyPr/>
        <a:lstStyle/>
        <a:p>
          <a:endParaRPr lang="ru-RU"/>
        </a:p>
      </dgm:t>
    </dgm:pt>
    <dgm:pt modelId="{455D2BA8-D18F-4C40-92E2-B43BADF68FBE}" type="sibTrans" cxnId="{EC548A3B-CF65-46A4-9121-3B6AC164976C}">
      <dgm:prSet/>
      <dgm:spPr/>
      <dgm:t>
        <a:bodyPr/>
        <a:lstStyle/>
        <a:p>
          <a:endParaRPr lang="ru-RU"/>
        </a:p>
      </dgm:t>
    </dgm:pt>
    <dgm:pt modelId="{4C59CD07-3F55-4782-BD6C-B6156DCC0882}">
      <dgm:prSet phldrT="[Текст]" custT="1"/>
      <dgm:spPr/>
      <dgm:t>
        <a:bodyPr/>
        <a:lstStyle/>
        <a:p>
          <a:r>
            <a:rPr lang="ru-RU" sz="1800" dirty="0" smtClean="0"/>
            <a:t>= «ОЧЕНЬ»</a:t>
          </a:r>
        </a:p>
        <a:p>
          <a:r>
            <a:rPr lang="ru-RU" sz="1800" dirty="0" smtClean="0">
              <a:solidFill>
                <a:srgbClr val="C00000"/>
              </a:solidFill>
            </a:rPr>
            <a:t>ПРЕМИЛЫЙ</a:t>
          </a:r>
          <a:r>
            <a:rPr lang="ru-RU" sz="1800" dirty="0" smtClean="0"/>
            <a:t> (=ОЧЕНЬ МИЛЫЙ)</a:t>
          </a:r>
          <a:endParaRPr lang="ru-RU" sz="1800" dirty="0"/>
        </a:p>
      </dgm:t>
    </dgm:pt>
    <dgm:pt modelId="{806DE784-9312-4FC5-A0DE-F001A1670E40}" type="parTrans" cxnId="{140D7F47-AE12-4191-AB83-B005C4C06FEC}">
      <dgm:prSet/>
      <dgm:spPr/>
      <dgm:t>
        <a:bodyPr/>
        <a:lstStyle/>
        <a:p>
          <a:endParaRPr lang="ru-RU"/>
        </a:p>
      </dgm:t>
    </dgm:pt>
    <dgm:pt modelId="{3507D0D9-9582-4D9E-992E-3FA4D3E76BA9}" type="sibTrans" cxnId="{140D7F47-AE12-4191-AB83-B005C4C06FEC}">
      <dgm:prSet/>
      <dgm:spPr/>
      <dgm:t>
        <a:bodyPr/>
        <a:lstStyle/>
        <a:p>
          <a:endParaRPr lang="ru-RU"/>
        </a:p>
      </dgm:t>
    </dgm:pt>
    <dgm:pt modelId="{112A0CFA-4D79-4792-9D05-D43FEA0D4790}">
      <dgm:prSet phldrT="[Текст]" custT="1"/>
      <dgm:spPr/>
      <dgm:t>
        <a:bodyPr/>
        <a:lstStyle/>
        <a:p>
          <a:r>
            <a:rPr lang="ru-RU" sz="1800" dirty="0" smtClean="0"/>
            <a:t>= ПЕРЕ-</a:t>
          </a:r>
        </a:p>
        <a:p>
          <a:r>
            <a:rPr lang="ru-RU" sz="1800" dirty="0" smtClean="0">
              <a:solidFill>
                <a:srgbClr val="C00000"/>
              </a:solidFill>
            </a:rPr>
            <a:t>ПРЕРВАТЬ</a:t>
          </a:r>
          <a:r>
            <a:rPr lang="ru-RU" sz="1800" dirty="0" smtClean="0"/>
            <a:t> (=ПЕРЕРВАТЬ)</a:t>
          </a:r>
          <a:endParaRPr lang="ru-RU" sz="1800" dirty="0"/>
        </a:p>
      </dgm:t>
    </dgm:pt>
    <dgm:pt modelId="{46501F92-5C2C-4B50-AB85-F13B2BD6C30F}" type="parTrans" cxnId="{7A628CA3-D5AE-463C-8D70-76915546106C}">
      <dgm:prSet/>
      <dgm:spPr/>
      <dgm:t>
        <a:bodyPr/>
        <a:lstStyle/>
        <a:p>
          <a:endParaRPr lang="ru-RU"/>
        </a:p>
      </dgm:t>
    </dgm:pt>
    <dgm:pt modelId="{B437FC55-E75D-4674-9FAE-EB91CA646301}" type="sibTrans" cxnId="{7A628CA3-D5AE-463C-8D70-76915546106C}">
      <dgm:prSet/>
      <dgm:spPr/>
      <dgm:t>
        <a:bodyPr/>
        <a:lstStyle/>
        <a:p>
          <a:endParaRPr lang="ru-RU"/>
        </a:p>
      </dgm:t>
    </dgm:pt>
    <dgm:pt modelId="{CB2CFE9A-3BF3-4130-9435-6F15F1349CBE}" type="pres">
      <dgm:prSet presAssocID="{8F0A2C7D-4163-4833-9EE6-DC0548CC7A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419B08-6CCC-4379-9842-2CE3DCDC8FEE}" type="pres">
      <dgm:prSet presAssocID="{4E76DD16-3729-48B8-B55C-6FCA869374C1}" presName="root" presStyleCnt="0"/>
      <dgm:spPr/>
    </dgm:pt>
    <dgm:pt modelId="{BC885BD2-8FC3-4370-9C94-F21F6A31A5BC}" type="pres">
      <dgm:prSet presAssocID="{4E76DD16-3729-48B8-B55C-6FCA869374C1}" presName="rootComposite" presStyleCnt="0"/>
      <dgm:spPr/>
    </dgm:pt>
    <dgm:pt modelId="{F170E456-A913-4BFF-BABA-AE576E805694}" type="pres">
      <dgm:prSet presAssocID="{4E76DD16-3729-48B8-B55C-6FCA869374C1}" presName="rootText" presStyleLbl="node1" presStyleIdx="0" presStyleCnt="2"/>
      <dgm:spPr/>
      <dgm:t>
        <a:bodyPr/>
        <a:lstStyle/>
        <a:p>
          <a:endParaRPr lang="ru-RU"/>
        </a:p>
      </dgm:t>
    </dgm:pt>
    <dgm:pt modelId="{C1C52851-CB35-46D9-BD0D-A5EE83619012}" type="pres">
      <dgm:prSet presAssocID="{4E76DD16-3729-48B8-B55C-6FCA869374C1}" presName="rootConnector" presStyleLbl="node1" presStyleIdx="0" presStyleCnt="2"/>
      <dgm:spPr/>
      <dgm:t>
        <a:bodyPr/>
        <a:lstStyle/>
        <a:p>
          <a:endParaRPr lang="ru-RU"/>
        </a:p>
      </dgm:t>
    </dgm:pt>
    <dgm:pt modelId="{8D14DD45-8888-429E-9563-9F3E724CC52D}" type="pres">
      <dgm:prSet presAssocID="{4E76DD16-3729-48B8-B55C-6FCA869374C1}" presName="childShape" presStyleCnt="0"/>
      <dgm:spPr/>
    </dgm:pt>
    <dgm:pt modelId="{C0CC2703-3A92-48A4-840C-A13BB50AE2BA}" type="pres">
      <dgm:prSet presAssocID="{FC7B8B8F-1A76-4F93-A71A-A3BDDF7CA85B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0EFE9ED-2692-4656-85B8-350EA8D6A72C}" type="pres">
      <dgm:prSet presAssocID="{16E50D02-F807-4AF2-A4ED-CF412C0A70C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4472E-5204-4981-9C68-551ED389571F}" type="pres">
      <dgm:prSet presAssocID="{998D1A0F-1FFC-4F9A-B34C-261422AF3FCB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DF65B07-9ED5-4EE1-9CC7-9DB8042D7137}" type="pres">
      <dgm:prSet presAssocID="{68C6D616-A41F-4ACC-AC7E-B6B8D5EFA23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448A3-7EB2-4E32-8BFA-087A12ABCD11}" type="pres">
      <dgm:prSet presAssocID="{F88DF41A-CF98-41DA-B639-9AB4F167D33E}" presName="root" presStyleCnt="0"/>
      <dgm:spPr/>
    </dgm:pt>
    <dgm:pt modelId="{F698377F-8E9F-4872-9943-1B5BD0B9730F}" type="pres">
      <dgm:prSet presAssocID="{F88DF41A-CF98-41DA-B639-9AB4F167D33E}" presName="rootComposite" presStyleCnt="0"/>
      <dgm:spPr/>
    </dgm:pt>
    <dgm:pt modelId="{A671B8A6-DDAC-4CEC-B7DC-85E7299767F8}" type="pres">
      <dgm:prSet presAssocID="{F88DF41A-CF98-41DA-B639-9AB4F167D33E}" presName="rootText" presStyleLbl="node1" presStyleIdx="1" presStyleCnt="2"/>
      <dgm:spPr/>
      <dgm:t>
        <a:bodyPr/>
        <a:lstStyle/>
        <a:p>
          <a:endParaRPr lang="ru-RU"/>
        </a:p>
      </dgm:t>
    </dgm:pt>
    <dgm:pt modelId="{C283A83C-A1DB-4C0E-9979-CE7C7052997B}" type="pres">
      <dgm:prSet presAssocID="{F88DF41A-CF98-41DA-B639-9AB4F167D33E}" presName="rootConnector" presStyleLbl="node1" presStyleIdx="1" presStyleCnt="2"/>
      <dgm:spPr/>
      <dgm:t>
        <a:bodyPr/>
        <a:lstStyle/>
        <a:p>
          <a:endParaRPr lang="ru-RU"/>
        </a:p>
      </dgm:t>
    </dgm:pt>
    <dgm:pt modelId="{67F769A1-6025-4C6F-A9D2-D0A89B4AC26E}" type="pres">
      <dgm:prSet presAssocID="{F88DF41A-CF98-41DA-B639-9AB4F167D33E}" presName="childShape" presStyleCnt="0"/>
      <dgm:spPr/>
    </dgm:pt>
    <dgm:pt modelId="{D7ED9FCD-BF06-4555-A87E-16013A950419}" type="pres">
      <dgm:prSet presAssocID="{806DE784-9312-4FC5-A0DE-F001A1670E4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CAF01E3-6C75-4743-9B14-8ADE3B383B24}" type="pres">
      <dgm:prSet presAssocID="{4C59CD07-3F55-4782-BD6C-B6156DCC08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C4B0D-3335-45D7-ABAA-3FD2DA363564}" type="pres">
      <dgm:prSet presAssocID="{46501F92-5C2C-4B50-AB85-F13B2BD6C30F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1D4D93A-6100-4E64-920C-95140EE2BCF2}" type="pres">
      <dgm:prSet presAssocID="{112A0CFA-4D79-4792-9D05-D43FEA0D4790}" presName="childText" presStyleLbl="bgAcc1" presStyleIdx="3" presStyleCnt="4" custLinFactNeighborX="1683" custLinFactNeighborY="-1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E5593-CB77-415A-9390-BEB344B00624}" type="presOf" srcId="{4C59CD07-3F55-4782-BD6C-B6156DCC0882}" destId="{7CAF01E3-6C75-4743-9B14-8ADE3B383B24}" srcOrd="0" destOrd="0" presId="urn:microsoft.com/office/officeart/2005/8/layout/hierarchy3"/>
    <dgm:cxn modelId="{EC548A3B-CF65-46A4-9121-3B6AC164976C}" srcId="{8F0A2C7D-4163-4833-9EE6-DC0548CC7A3E}" destId="{F88DF41A-CF98-41DA-B639-9AB4F167D33E}" srcOrd="1" destOrd="0" parTransId="{B6F33137-E19F-4B90-A6D9-786EC39FD08F}" sibTransId="{455D2BA8-D18F-4C40-92E2-B43BADF68FBE}"/>
    <dgm:cxn modelId="{311B45B3-7A1C-4AE1-AA09-9F350B414BB2}" srcId="{4E76DD16-3729-48B8-B55C-6FCA869374C1}" destId="{68C6D616-A41F-4ACC-AC7E-B6B8D5EFA23D}" srcOrd="1" destOrd="0" parTransId="{998D1A0F-1FFC-4F9A-B34C-261422AF3FCB}" sibTransId="{348F6B2A-A748-423F-B20F-D83ED22AE9F1}"/>
    <dgm:cxn modelId="{140D7F47-AE12-4191-AB83-B005C4C06FEC}" srcId="{F88DF41A-CF98-41DA-B639-9AB4F167D33E}" destId="{4C59CD07-3F55-4782-BD6C-B6156DCC0882}" srcOrd="0" destOrd="0" parTransId="{806DE784-9312-4FC5-A0DE-F001A1670E40}" sibTransId="{3507D0D9-9582-4D9E-992E-3FA4D3E76BA9}"/>
    <dgm:cxn modelId="{4BB60336-136C-443E-85ED-DCAD649AEADB}" type="presOf" srcId="{16E50D02-F807-4AF2-A4ED-CF412C0A70C1}" destId="{50EFE9ED-2692-4656-85B8-350EA8D6A72C}" srcOrd="0" destOrd="0" presId="urn:microsoft.com/office/officeart/2005/8/layout/hierarchy3"/>
    <dgm:cxn modelId="{B26414CD-1040-42D2-AECD-F3FB1F2ABBF8}" type="presOf" srcId="{8F0A2C7D-4163-4833-9EE6-DC0548CC7A3E}" destId="{CB2CFE9A-3BF3-4130-9435-6F15F1349CBE}" srcOrd="0" destOrd="0" presId="urn:microsoft.com/office/officeart/2005/8/layout/hierarchy3"/>
    <dgm:cxn modelId="{F7862D56-7AAD-48F6-978B-BF816F5882CE}" srcId="{4E76DD16-3729-48B8-B55C-6FCA869374C1}" destId="{16E50D02-F807-4AF2-A4ED-CF412C0A70C1}" srcOrd="0" destOrd="0" parTransId="{FC7B8B8F-1A76-4F93-A71A-A3BDDF7CA85B}" sibTransId="{3C8838C3-C4EE-4C65-A4B4-72E36046B8F5}"/>
    <dgm:cxn modelId="{50D6DDD6-8120-4BA9-8933-D35CC1F06C47}" type="presOf" srcId="{806DE784-9312-4FC5-A0DE-F001A1670E40}" destId="{D7ED9FCD-BF06-4555-A87E-16013A950419}" srcOrd="0" destOrd="0" presId="urn:microsoft.com/office/officeart/2005/8/layout/hierarchy3"/>
    <dgm:cxn modelId="{A632883E-1668-4B5E-BBF0-B8402C4E73E4}" type="presOf" srcId="{4E76DD16-3729-48B8-B55C-6FCA869374C1}" destId="{F170E456-A913-4BFF-BABA-AE576E805694}" srcOrd="0" destOrd="0" presId="urn:microsoft.com/office/officeart/2005/8/layout/hierarchy3"/>
    <dgm:cxn modelId="{31AFD540-D1C7-4459-B6B9-0309DFBF0D72}" type="presOf" srcId="{68C6D616-A41F-4ACC-AC7E-B6B8D5EFA23D}" destId="{4DF65B07-9ED5-4EE1-9CC7-9DB8042D7137}" srcOrd="0" destOrd="0" presId="urn:microsoft.com/office/officeart/2005/8/layout/hierarchy3"/>
    <dgm:cxn modelId="{C6B27823-90A7-446B-8261-B08B4DDE4E95}" type="presOf" srcId="{F88DF41A-CF98-41DA-B639-9AB4F167D33E}" destId="{C283A83C-A1DB-4C0E-9979-CE7C7052997B}" srcOrd="1" destOrd="0" presId="urn:microsoft.com/office/officeart/2005/8/layout/hierarchy3"/>
    <dgm:cxn modelId="{8CC57697-B0A4-4AC0-BB36-7C306A93CF2C}" type="presOf" srcId="{4E76DD16-3729-48B8-B55C-6FCA869374C1}" destId="{C1C52851-CB35-46D9-BD0D-A5EE83619012}" srcOrd="1" destOrd="0" presId="urn:microsoft.com/office/officeart/2005/8/layout/hierarchy3"/>
    <dgm:cxn modelId="{F2E271DC-E90C-4049-B232-ED0E8F0F37CA}" type="presOf" srcId="{112A0CFA-4D79-4792-9D05-D43FEA0D4790}" destId="{81D4D93A-6100-4E64-920C-95140EE2BCF2}" srcOrd="0" destOrd="0" presId="urn:microsoft.com/office/officeart/2005/8/layout/hierarchy3"/>
    <dgm:cxn modelId="{6D8D1249-8156-450E-8632-23F8847695B4}" type="presOf" srcId="{FC7B8B8F-1A76-4F93-A71A-A3BDDF7CA85B}" destId="{C0CC2703-3A92-48A4-840C-A13BB50AE2BA}" srcOrd="0" destOrd="0" presId="urn:microsoft.com/office/officeart/2005/8/layout/hierarchy3"/>
    <dgm:cxn modelId="{CBAFEE6B-0ED6-4EEB-B69C-81836A0CD330}" srcId="{8F0A2C7D-4163-4833-9EE6-DC0548CC7A3E}" destId="{4E76DD16-3729-48B8-B55C-6FCA869374C1}" srcOrd="0" destOrd="0" parTransId="{2A626B6A-CF78-48AB-B236-D07A91CA5F5A}" sibTransId="{5CCEBC12-7DEF-419E-875C-EC2D5FAC9B63}"/>
    <dgm:cxn modelId="{5340A699-814B-4CF2-B7E2-4C42AAF1C26D}" type="presOf" srcId="{F88DF41A-CF98-41DA-B639-9AB4F167D33E}" destId="{A671B8A6-DDAC-4CEC-B7DC-85E7299767F8}" srcOrd="0" destOrd="0" presId="urn:microsoft.com/office/officeart/2005/8/layout/hierarchy3"/>
    <dgm:cxn modelId="{2A55B59F-FB44-47A6-B9E6-8DD956CD081A}" type="presOf" srcId="{998D1A0F-1FFC-4F9A-B34C-261422AF3FCB}" destId="{5B74472E-5204-4981-9C68-551ED389571F}" srcOrd="0" destOrd="0" presId="urn:microsoft.com/office/officeart/2005/8/layout/hierarchy3"/>
    <dgm:cxn modelId="{7A628CA3-D5AE-463C-8D70-76915546106C}" srcId="{F88DF41A-CF98-41DA-B639-9AB4F167D33E}" destId="{112A0CFA-4D79-4792-9D05-D43FEA0D4790}" srcOrd="1" destOrd="0" parTransId="{46501F92-5C2C-4B50-AB85-F13B2BD6C30F}" sibTransId="{B437FC55-E75D-4674-9FAE-EB91CA646301}"/>
    <dgm:cxn modelId="{35E7CC2B-0254-4A8C-9D30-B8E922D9CD01}" type="presOf" srcId="{46501F92-5C2C-4B50-AB85-F13B2BD6C30F}" destId="{59EC4B0D-3335-45D7-ABAA-3FD2DA363564}" srcOrd="0" destOrd="0" presId="urn:microsoft.com/office/officeart/2005/8/layout/hierarchy3"/>
    <dgm:cxn modelId="{B8EB704F-8FC1-4FE8-8A99-5E914D7D3D86}" type="presParOf" srcId="{CB2CFE9A-3BF3-4130-9435-6F15F1349CBE}" destId="{3A419B08-6CCC-4379-9842-2CE3DCDC8FEE}" srcOrd="0" destOrd="0" presId="urn:microsoft.com/office/officeart/2005/8/layout/hierarchy3"/>
    <dgm:cxn modelId="{80B51DAF-6231-40E4-A6AC-D684C2F025E6}" type="presParOf" srcId="{3A419B08-6CCC-4379-9842-2CE3DCDC8FEE}" destId="{BC885BD2-8FC3-4370-9C94-F21F6A31A5BC}" srcOrd="0" destOrd="0" presId="urn:microsoft.com/office/officeart/2005/8/layout/hierarchy3"/>
    <dgm:cxn modelId="{6F614FBC-0564-4A4E-9AAC-688CDA4F06AA}" type="presParOf" srcId="{BC885BD2-8FC3-4370-9C94-F21F6A31A5BC}" destId="{F170E456-A913-4BFF-BABA-AE576E805694}" srcOrd="0" destOrd="0" presId="urn:microsoft.com/office/officeart/2005/8/layout/hierarchy3"/>
    <dgm:cxn modelId="{764D2884-0943-44A8-A1E1-39D88775CB2D}" type="presParOf" srcId="{BC885BD2-8FC3-4370-9C94-F21F6A31A5BC}" destId="{C1C52851-CB35-46D9-BD0D-A5EE83619012}" srcOrd="1" destOrd="0" presId="urn:microsoft.com/office/officeart/2005/8/layout/hierarchy3"/>
    <dgm:cxn modelId="{558D43E7-B64A-4ED6-BC42-E7A3AA7EC8B7}" type="presParOf" srcId="{3A419B08-6CCC-4379-9842-2CE3DCDC8FEE}" destId="{8D14DD45-8888-429E-9563-9F3E724CC52D}" srcOrd="1" destOrd="0" presId="urn:microsoft.com/office/officeart/2005/8/layout/hierarchy3"/>
    <dgm:cxn modelId="{9BE812E9-38C1-436C-8C53-86B5F2777B90}" type="presParOf" srcId="{8D14DD45-8888-429E-9563-9F3E724CC52D}" destId="{C0CC2703-3A92-48A4-840C-A13BB50AE2BA}" srcOrd="0" destOrd="0" presId="urn:microsoft.com/office/officeart/2005/8/layout/hierarchy3"/>
    <dgm:cxn modelId="{C935CB4A-1653-44C7-9293-0203A4DE8979}" type="presParOf" srcId="{8D14DD45-8888-429E-9563-9F3E724CC52D}" destId="{50EFE9ED-2692-4656-85B8-350EA8D6A72C}" srcOrd="1" destOrd="0" presId="urn:microsoft.com/office/officeart/2005/8/layout/hierarchy3"/>
    <dgm:cxn modelId="{DDE63740-BDE6-40D3-9D92-DBA838B5F596}" type="presParOf" srcId="{8D14DD45-8888-429E-9563-9F3E724CC52D}" destId="{5B74472E-5204-4981-9C68-551ED389571F}" srcOrd="2" destOrd="0" presId="urn:microsoft.com/office/officeart/2005/8/layout/hierarchy3"/>
    <dgm:cxn modelId="{4A2AFFB4-828B-4996-8D1A-89DE9EB22484}" type="presParOf" srcId="{8D14DD45-8888-429E-9563-9F3E724CC52D}" destId="{4DF65B07-9ED5-4EE1-9CC7-9DB8042D7137}" srcOrd="3" destOrd="0" presId="urn:microsoft.com/office/officeart/2005/8/layout/hierarchy3"/>
    <dgm:cxn modelId="{1D29C736-60CC-40AC-B402-D9AD597BC330}" type="presParOf" srcId="{CB2CFE9A-3BF3-4130-9435-6F15F1349CBE}" destId="{E14448A3-7EB2-4E32-8BFA-087A12ABCD11}" srcOrd="1" destOrd="0" presId="urn:microsoft.com/office/officeart/2005/8/layout/hierarchy3"/>
    <dgm:cxn modelId="{68671CE0-C2B1-4842-AB3F-99AC54BDD9C1}" type="presParOf" srcId="{E14448A3-7EB2-4E32-8BFA-087A12ABCD11}" destId="{F698377F-8E9F-4872-9943-1B5BD0B9730F}" srcOrd="0" destOrd="0" presId="urn:microsoft.com/office/officeart/2005/8/layout/hierarchy3"/>
    <dgm:cxn modelId="{C27B8644-A32A-4B93-84FD-FE3308896373}" type="presParOf" srcId="{F698377F-8E9F-4872-9943-1B5BD0B9730F}" destId="{A671B8A6-DDAC-4CEC-B7DC-85E7299767F8}" srcOrd="0" destOrd="0" presId="urn:microsoft.com/office/officeart/2005/8/layout/hierarchy3"/>
    <dgm:cxn modelId="{51B11350-1FE6-44A5-B7D3-4AC21B5CB315}" type="presParOf" srcId="{F698377F-8E9F-4872-9943-1B5BD0B9730F}" destId="{C283A83C-A1DB-4C0E-9979-CE7C7052997B}" srcOrd="1" destOrd="0" presId="urn:microsoft.com/office/officeart/2005/8/layout/hierarchy3"/>
    <dgm:cxn modelId="{498E0A19-3558-4BE1-B53E-4C177DE8845E}" type="presParOf" srcId="{E14448A3-7EB2-4E32-8BFA-087A12ABCD11}" destId="{67F769A1-6025-4C6F-A9D2-D0A89B4AC26E}" srcOrd="1" destOrd="0" presId="urn:microsoft.com/office/officeart/2005/8/layout/hierarchy3"/>
    <dgm:cxn modelId="{39255D74-C992-456D-BA69-26DD0B089E8E}" type="presParOf" srcId="{67F769A1-6025-4C6F-A9D2-D0A89B4AC26E}" destId="{D7ED9FCD-BF06-4555-A87E-16013A950419}" srcOrd="0" destOrd="0" presId="urn:microsoft.com/office/officeart/2005/8/layout/hierarchy3"/>
    <dgm:cxn modelId="{127FC9E6-CAB2-4922-9F4E-30B53FDEC051}" type="presParOf" srcId="{67F769A1-6025-4C6F-A9D2-D0A89B4AC26E}" destId="{7CAF01E3-6C75-4743-9B14-8ADE3B383B24}" srcOrd="1" destOrd="0" presId="urn:microsoft.com/office/officeart/2005/8/layout/hierarchy3"/>
    <dgm:cxn modelId="{6FE835CF-6939-4F02-B86E-3E7CDB05D8C0}" type="presParOf" srcId="{67F769A1-6025-4C6F-A9D2-D0A89B4AC26E}" destId="{59EC4B0D-3335-45D7-ABAA-3FD2DA363564}" srcOrd="2" destOrd="0" presId="urn:microsoft.com/office/officeart/2005/8/layout/hierarchy3"/>
    <dgm:cxn modelId="{22058EB9-F46C-4721-9FA7-E6B5277854CD}" type="presParOf" srcId="{67F769A1-6025-4C6F-A9D2-D0A89B4AC26E}" destId="{81D4D93A-6100-4E64-920C-95140EE2BCF2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4C991-C294-40CF-AAFC-97E562337C4F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6FE2A-1C25-4AAF-919D-140564E7C5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Правописание приставок</a:t>
            </a:r>
            <a:br>
              <a:rPr lang="ru-RU" dirty="0" smtClean="0"/>
            </a:br>
            <a:r>
              <a:rPr lang="ru-RU" dirty="0" smtClean="0"/>
              <a:t> в русском 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2462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Научно-практическая конференция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СОШ № 21</a:t>
            </a:r>
          </a:p>
          <a:p>
            <a:pPr algn="ctr"/>
            <a:r>
              <a:rPr lang="ru-RU" sz="1800" dirty="0" smtClean="0"/>
              <a:t>Февраль 2011г. </a:t>
            </a:r>
          </a:p>
          <a:p>
            <a:pPr algn="ctr"/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игра – </a:t>
            </a:r>
            <a:r>
              <a:rPr lang="ru-RU" dirty="0" err="1" smtClean="0"/>
              <a:t>роз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грыш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искать – </a:t>
            </a:r>
            <a:r>
              <a:rPr lang="ru-RU" dirty="0" err="1" smtClean="0"/>
              <a:t>роз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ск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интерес – </a:t>
            </a:r>
            <a:r>
              <a:rPr lang="ru-RU" dirty="0" err="1" smtClean="0"/>
              <a:t>без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нтерсный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история – </a:t>
            </a:r>
            <a:r>
              <a:rPr lang="ru-RU" dirty="0" err="1" smtClean="0"/>
              <a:t>пред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стория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инфаркт - </a:t>
            </a:r>
            <a:r>
              <a:rPr lang="ru-RU" dirty="0" err="1" smtClean="0"/>
              <a:t>пред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err="1" smtClean="0"/>
              <a:t>нфарктный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4857784"/>
          </a:xfrm>
        </p:spPr>
        <p:txBody>
          <a:bodyPr>
            <a:normAutofit/>
          </a:bodyPr>
          <a:lstStyle/>
          <a:p>
            <a:r>
              <a:rPr lang="ru-RU" b="1" dirty="0" smtClean="0"/>
              <a:t>МЕЖ-                            СВЕРХ-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МЕЖИНСТИТУТСКИЙ             СВЕРХИНТЕРЕСНЫЙ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800" b="1" dirty="0" smtClean="0">
                <a:solidFill>
                  <a:schemeClr val="tx1"/>
                </a:solidFill>
              </a:rPr>
              <a:t>АД-</a:t>
            </a: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chemeClr val="accent1"/>
                </a:solidFill>
              </a:rPr>
              <a:t>КОНТР- </a:t>
            </a:r>
            <a:r>
              <a:rPr lang="ru-RU" sz="4800" b="1" dirty="0" smtClean="0"/>
              <a:t>  </a:t>
            </a:r>
            <a:r>
              <a:rPr lang="ru-RU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СУБ-</a:t>
            </a: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rgbClr val="C00000"/>
                </a:solidFill>
              </a:rPr>
              <a:t>ИН-</a:t>
            </a: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chemeClr val="accent6"/>
                </a:solidFill>
              </a:rPr>
              <a:t>ПАН-</a:t>
            </a:r>
            <a:r>
              <a:rPr lang="ru-RU" sz="4800" b="1" dirty="0" smtClean="0"/>
              <a:t>  </a:t>
            </a:r>
            <a:r>
              <a:rPr lang="ru-RU" sz="4800" b="1" dirty="0" smtClean="0">
                <a:solidFill>
                  <a:srgbClr val="C00000"/>
                </a:solidFill>
              </a:rPr>
              <a:t>ПОСТ-</a:t>
            </a:r>
            <a:r>
              <a:rPr lang="ru-RU" sz="4800" b="1" dirty="0" smtClean="0"/>
              <a:t>    ТРАНС-     </a:t>
            </a:r>
            <a:r>
              <a:rPr lang="ru-RU" sz="4800" b="1" dirty="0" smtClean="0">
                <a:solidFill>
                  <a:srgbClr val="FF0000"/>
                </a:solidFill>
              </a:rPr>
              <a:t>КОН-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571480"/>
          <a:ext cx="609600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214546" y="5572140"/>
            <a:ext cx="2000264" cy="1160859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НЕПОЛНОТА ДЕЙСТВИЯ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ПРИКРЫТЬ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215208" y="549990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00232" y="621508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 numCol="2"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чуда</a:t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чудливый</a:t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хоть</a:t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хотливый</a:t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ключение</a:t>
            </a:r>
            <a:br>
              <a:rPr lang="ru-RU" sz="4800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при</a:t>
            </a:r>
            <a:r>
              <a:rPr lang="ru-RU" sz="4800" dirty="0" smtClean="0"/>
              <a:t>скорбный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пре</a:t>
            </a:r>
            <a:r>
              <a:rPr lang="ru-RU" dirty="0" smtClean="0"/>
              <a:t>небрегать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пре</a:t>
            </a:r>
            <a:r>
              <a:rPr lang="ru-RU" dirty="0" smtClean="0"/>
              <a:t>следовать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пре</a:t>
            </a:r>
            <a:r>
              <a:rPr lang="ru-RU" dirty="0" smtClean="0"/>
              <a:t>пятствие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пре</a:t>
            </a:r>
            <a:r>
              <a:rPr lang="ru-RU" dirty="0" smtClean="0"/>
              <a:t>зрение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прибывать поездом – пребывать в неведении;</a:t>
            </a:r>
            <a:br>
              <a:rPr lang="ru-RU" sz="3600" dirty="0" smtClean="0"/>
            </a:br>
            <a:r>
              <a:rPr lang="ru-RU" sz="3600" dirty="0" smtClean="0"/>
              <a:t>призреть сироту – презреть кого-либо;</a:t>
            </a:r>
            <a:br>
              <a:rPr lang="ru-RU" sz="3600" dirty="0" smtClean="0"/>
            </a:br>
            <a:r>
              <a:rPr lang="ru-RU" sz="3600" dirty="0" smtClean="0"/>
              <a:t>притворить дверь – претворить в жизнь;</a:t>
            </a:r>
            <a:br>
              <a:rPr lang="ru-RU" sz="3600" dirty="0" smtClean="0"/>
            </a:br>
            <a:r>
              <a:rPr lang="ru-RU" sz="3600" dirty="0" smtClean="0"/>
              <a:t>приходящий человек – преходящее явление;</a:t>
            </a:r>
            <a:br>
              <a:rPr lang="ru-RU" sz="3600" dirty="0" smtClean="0"/>
            </a:br>
            <a:r>
              <a:rPr lang="ru-RU" sz="3600" dirty="0" smtClean="0"/>
              <a:t>придел к дому – (есть)предел всему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участие!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Д/З</a:t>
            </a:r>
            <a:r>
              <a:rPr lang="ru-RU" dirty="0" smtClean="0"/>
              <a:t> п</a:t>
            </a:r>
            <a:r>
              <a:rPr lang="ru-RU" dirty="0" smtClean="0"/>
              <a:t>. 43,упр. 628, повторять правила, заучивать трудные слова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428604"/>
          <a:ext cx="91440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ПРИСТАВКИ, НЕ ИЗМЕНЯЮЩИЕСЯ НА ПИСЬМЕ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9600" y="2000240"/>
            <a:ext cx="8305800" cy="4500594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2214554"/>
            <a:ext cx="8305800" cy="4500594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2143116"/>
            <a:ext cx="8629680" cy="3500462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В- (ВО-)  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с- (со-) </a:t>
            </a:r>
            <a:r>
              <a:rPr kumimoji="0" lang="ru-RU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на-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над-(надо-)</a:t>
            </a:r>
            <a:r>
              <a:rPr kumimoji="0" lang="ru-RU" sz="3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6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под- (подо-)    </a:t>
            </a:r>
            <a:r>
              <a:rPr kumimoji="0" lang="ru-RU" sz="6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82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500" b="1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(обо-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от-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33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9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вы-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у- 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ПРИСТАВКИ НА   </a:t>
            </a:r>
            <a:r>
              <a:rPr lang="ru-RU" sz="6000" dirty="0" err="1" smtClean="0">
                <a:solidFill>
                  <a:srgbClr val="FF0000"/>
                </a:solidFill>
              </a:rPr>
              <a:t>з</a:t>
            </a:r>
            <a:r>
              <a:rPr lang="ru-RU" sz="6000" dirty="0" smtClean="0">
                <a:solidFill>
                  <a:srgbClr val="FF0000"/>
                </a:solidFill>
              </a:rPr>
              <a:t>/с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1571612"/>
            <a:ext cx="8305800" cy="5072098"/>
          </a:xfrm>
          <a:prstGeom prst="rect">
            <a:avLst/>
          </a:prstGeom>
        </p:spPr>
        <p:txBody>
          <a:bodyPr vert="horz" lIns="0" tIns="45720" rIns="0" bIns="0" numCol="2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ru-RU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" name="Схема 23"/>
          <p:cNvGraphicFramePr/>
          <p:nvPr/>
        </p:nvGraphicFramePr>
        <p:xfrm>
          <a:off x="1643042" y="2071678"/>
          <a:ext cx="6715172" cy="417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34428" cy="5715040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/>
              <a:t>В..нос, </a:t>
            </a:r>
            <a:r>
              <a:rPr lang="ru-RU" sz="5300" i="1" dirty="0" err="1" smtClean="0"/>
              <a:t>ра</a:t>
            </a:r>
            <a:r>
              <a:rPr lang="ru-RU" sz="5300" i="1" dirty="0" smtClean="0"/>
              <a:t>..</a:t>
            </a:r>
            <a:r>
              <a:rPr lang="ru-RU" sz="5300" i="1" dirty="0" err="1" smtClean="0"/>
              <a:t>бираться</a:t>
            </a:r>
            <a:r>
              <a:rPr lang="ru-RU" sz="5300" i="1" dirty="0" smtClean="0"/>
              <a:t>, </a:t>
            </a:r>
            <a:r>
              <a:rPr lang="ru-RU" sz="5300" i="1" dirty="0" err="1" smtClean="0"/>
              <a:t>ра</a:t>
            </a:r>
            <a:r>
              <a:rPr lang="ru-RU" sz="5300" i="1" dirty="0" smtClean="0"/>
              <a:t>..</a:t>
            </a:r>
            <a:r>
              <a:rPr lang="ru-RU" sz="5300" i="1" dirty="0" err="1" smtClean="0"/>
              <a:t>сохлись</a:t>
            </a:r>
            <a:r>
              <a:rPr lang="ru-RU" sz="5300" i="1" dirty="0" smtClean="0"/>
              <a:t>, </a:t>
            </a:r>
            <a:r>
              <a:rPr lang="ru-RU" sz="5300" i="1" dirty="0" err="1" smtClean="0"/>
              <a:t>бе</a:t>
            </a:r>
            <a:r>
              <a:rPr lang="ru-RU" sz="5300" i="1" dirty="0" smtClean="0"/>
              <a:t>..</a:t>
            </a:r>
            <a:r>
              <a:rPr lang="ru-RU" sz="5300" i="1" dirty="0" err="1" smtClean="0"/>
              <a:t>печный</a:t>
            </a:r>
            <a:r>
              <a:rPr lang="ru-RU" sz="5300" i="1" dirty="0" smtClean="0"/>
              <a:t>, </a:t>
            </a:r>
            <a:r>
              <a:rPr lang="ru-RU" sz="5300" i="1" dirty="0" err="1" smtClean="0"/>
              <a:t>бе</a:t>
            </a:r>
            <a:r>
              <a:rPr lang="ru-RU" sz="5300" i="1" dirty="0" smtClean="0"/>
              <a:t>..</a:t>
            </a:r>
            <a:r>
              <a:rPr lang="ru-RU" sz="5300" i="1" dirty="0" err="1" smtClean="0"/>
              <a:t>заботный</a:t>
            </a:r>
            <a:r>
              <a:rPr lang="ru-RU" sz="5300" i="1" dirty="0" smtClean="0"/>
              <a:t>, </a:t>
            </a:r>
            <a:r>
              <a:rPr lang="ru-RU" sz="5300" i="1" dirty="0" err="1" smtClean="0"/>
              <a:t>бе</a:t>
            </a:r>
            <a:r>
              <a:rPr lang="ru-RU" sz="5300" i="1" dirty="0" smtClean="0"/>
              <a:t>..жалостный, </a:t>
            </a:r>
            <a:r>
              <a:rPr lang="ru-RU" sz="5300" i="1" dirty="0" err="1" smtClean="0"/>
              <a:t>ра</a:t>
            </a:r>
            <a:r>
              <a:rPr lang="ru-RU" sz="5300" i="1" dirty="0" smtClean="0"/>
              <a:t>..тереть, во..петь, ни..вести, ни..ходить, и..</a:t>
            </a:r>
            <a:r>
              <a:rPr lang="ru-RU" sz="5300" i="1" dirty="0" err="1" smtClean="0"/>
              <a:t>гибаться</a:t>
            </a:r>
            <a:r>
              <a:rPr lang="ru-RU" sz="5300" i="1" dirty="0" smtClean="0"/>
              <a:t>, и..сечь, </a:t>
            </a:r>
            <a:r>
              <a:rPr lang="ru-RU" sz="5300" i="1" dirty="0" err="1" smtClean="0"/>
              <a:t>ра</a:t>
            </a:r>
            <a:r>
              <a:rPr lang="ru-RU" sz="5300" i="1" dirty="0" smtClean="0"/>
              <a:t>..</a:t>
            </a:r>
            <a:r>
              <a:rPr lang="ru-RU" sz="5300" i="1" dirty="0" err="1" smtClean="0"/>
              <a:t>жалобить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 numCol="2">
            <a:normAutofit fontScale="90000"/>
          </a:bodyPr>
          <a:lstStyle/>
          <a:p>
            <a:r>
              <a:rPr lang="ru-RU" i="1" dirty="0" smtClean="0"/>
              <a:t>В</a:t>
            </a:r>
            <a:r>
              <a:rPr lang="ru-RU" i="1" u="sng" dirty="0" smtClean="0"/>
              <a:t>з</a:t>
            </a:r>
            <a:r>
              <a:rPr lang="ru-RU" i="1" u="dbl" dirty="0" smtClean="0"/>
              <a:t>н</a:t>
            </a:r>
            <a:r>
              <a:rPr lang="ru-RU" i="1" dirty="0" smtClean="0"/>
              <a:t>ос ра</a:t>
            </a:r>
            <a:r>
              <a:rPr lang="ru-RU" i="1" u="sng" dirty="0" smtClean="0"/>
              <a:t>з</a:t>
            </a:r>
            <a:r>
              <a:rPr lang="ru-RU" i="1" u="dbl" dirty="0" smtClean="0"/>
              <a:t>б</a:t>
            </a:r>
            <a:r>
              <a:rPr lang="ru-RU" i="1" dirty="0" smtClean="0"/>
              <a:t>ираться</a:t>
            </a:r>
            <a:br>
              <a:rPr lang="ru-RU" i="1" dirty="0" smtClean="0"/>
            </a:br>
            <a:r>
              <a:rPr lang="ru-RU" i="1" dirty="0" smtClean="0"/>
              <a:t>бе</a:t>
            </a:r>
            <a:r>
              <a:rPr lang="ru-RU" i="1" u="sng" dirty="0" smtClean="0"/>
              <a:t>з</a:t>
            </a:r>
            <a:r>
              <a:rPr lang="ru-RU" i="1" u="dbl" dirty="0" smtClean="0"/>
              <a:t>з</a:t>
            </a:r>
            <a:r>
              <a:rPr lang="ru-RU" i="1" dirty="0" smtClean="0"/>
              <a:t>аботный</a:t>
            </a:r>
            <a:br>
              <a:rPr lang="ru-RU" i="1" dirty="0" smtClean="0"/>
            </a:br>
            <a:r>
              <a:rPr lang="ru-RU" i="1" dirty="0" smtClean="0"/>
              <a:t>бе</a:t>
            </a:r>
            <a:r>
              <a:rPr lang="ru-RU" i="1" u="sng" dirty="0" smtClean="0"/>
              <a:t>з</a:t>
            </a:r>
            <a:r>
              <a:rPr lang="ru-RU" i="1" u="dbl" dirty="0" smtClean="0"/>
              <a:t>ж</a:t>
            </a:r>
            <a:r>
              <a:rPr lang="ru-RU" i="1" dirty="0" smtClean="0"/>
              <a:t>алостный </a:t>
            </a:r>
            <a:br>
              <a:rPr lang="ru-RU" i="1" dirty="0" smtClean="0"/>
            </a:br>
            <a:r>
              <a:rPr lang="ru-RU" i="1" dirty="0" smtClean="0"/>
              <a:t> ни</a:t>
            </a:r>
            <a:r>
              <a:rPr lang="ru-RU" i="1" u="sng" dirty="0" smtClean="0"/>
              <a:t>з</a:t>
            </a:r>
            <a:r>
              <a:rPr lang="ru-RU" i="1" u="dbl" dirty="0" smtClean="0"/>
              <a:t>в</a:t>
            </a:r>
            <a:r>
              <a:rPr lang="ru-RU" i="1" dirty="0" smtClean="0"/>
              <a:t>ести</a:t>
            </a:r>
            <a:br>
              <a:rPr lang="ru-RU" i="1" dirty="0" smtClean="0"/>
            </a:br>
            <a:r>
              <a:rPr lang="ru-RU" i="1" dirty="0" smtClean="0"/>
              <a:t> и</a:t>
            </a:r>
            <a:r>
              <a:rPr lang="ru-RU" i="1" u="sng" dirty="0" smtClean="0"/>
              <a:t>з</a:t>
            </a:r>
            <a:r>
              <a:rPr lang="ru-RU" i="1" u="dbl" dirty="0" smtClean="0"/>
              <a:t>г</a:t>
            </a:r>
            <a:r>
              <a:rPr lang="ru-RU" i="1" dirty="0" smtClean="0"/>
              <a:t>ибаться</a:t>
            </a:r>
            <a:br>
              <a:rPr lang="ru-RU" i="1" dirty="0" smtClean="0"/>
            </a:br>
            <a:r>
              <a:rPr lang="ru-RU" i="1" dirty="0" smtClean="0"/>
              <a:t> ра</a:t>
            </a:r>
            <a:r>
              <a:rPr lang="ru-RU" i="1" u="sng" dirty="0" smtClean="0"/>
              <a:t>з</a:t>
            </a:r>
            <a:r>
              <a:rPr lang="ru-RU" i="1" u="dbl" dirty="0" smtClean="0"/>
              <a:t>ж</a:t>
            </a:r>
            <a:r>
              <a:rPr lang="ru-RU" i="1" dirty="0" smtClean="0"/>
              <a:t>алобить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2060"/>
                </a:solidFill>
              </a:rPr>
              <a:t>ра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с</a:t>
            </a:r>
            <a:r>
              <a:rPr lang="ru-RU" i="1" dirty="0" smtClean="0">
                <a:solidFill>
                  <a:srgbClr val="002060"/>
                </a:solidFill>
              </a:rPr>
              <a:t>охлись бе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ечный ра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т</a:t>
            </a:r>
            <a:r>
              <a:rPr lang="ru-RU" i="1" dirty="0" smtClean="0">
                <a:solidFill>
                  <a:srgbClr val="002060"/>
                </a:solidFill>
              </a:rPr>
              <a:t>ереть во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еть ни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х</a:t>
            </a:r>
            <a:r>
              <a:rPr lang="ru-RU" i="1" dirty="0" smtClean="0">
                <a:solidFill>
                  <a:srgbClr val="002060"/>
                </a:solidFill>
              </a:rPr>
              <a:t>одить и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ru-RU" i="1" u="dbl" dirty="0" smtClean="0">
                <a:solidFill>
                  <a:srgbClr val="002060"/>
                </a:solidFill>
              </a:rPr>
              <a:t>с</a:t>
            </a:r>
            <a:r>
              <a:rPr lang="ru-RU" i="1" dirty="0" smtClean="0">
                <a:solidFill>
                  <a:srgbClr val="002060"/>
                </a:solidFill>
              </a:rPr>
              <a:t>ечь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85723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43438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964381" y="89295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0034" y="164305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0034" y="228599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1472" y="507207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1472" y="357187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292893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6314" y="92867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157161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43438" y="228599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72000" y="300037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43438" y="364331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250133" y="1678769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250133" y="232171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321571" y="360759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000100" y="44291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285852" y="51435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250133" y="296465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536413" y="964389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357818" y="164305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393537" y="232171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286380" y="307181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357818" y="371475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107785" y="439341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071678"/>
            <a:ext cx="2898640" cy="43577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Роспись</a:t>
            </a:r>
          </a:p>
          <a:p>
            <a:r>
              <a:rPr lang="ru-RU" sz="3200" dirty="0" smtClean="0"/>
              <a:t>Розыск</a:t>
            </a:r>
          </a:p>
          <a:p>
            <a:r>
              <a:rPr lang="ru-RU" sz="3200" dirty="0" smtClean="0"/>
              <a:t>Розвальни</a:t>
            </a:r>
          </a:p>
          <a:p>
            <a:r>
              <a:rPr lang="ru-RU" sz="3200" dirty="0" smtClean="0"/>
              <a:t>Россыпь</a:t>
            </a:r>
          </a:p>
          <a:p>
            <a:r>
              <a:rPr lang="ru-RU" sz="3200" dirty="0" smtClean="0"/>
              <a:t>Розыгрыш</a:t>
            </a:r>
          </a:p>
          <a:p>
            <a:r>
              <a:rPr lang="ru-RU" sz="3200" dirty="0" smtClean="0"/>
              <a:t>Россказни</a:t>
            </a:r>
          </a:p>
          <a:p>
            <a:r>
              <a:rPr lang="ru-RU" sz="3200" dirty="0" smtClean="0"/>
              <a:t>Росчерк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571744"/>
            <a:ext cx="8686800" cy="192882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4357686" y="2000240"/>
            <a:ext cx="4286280" cy="4581556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расписаться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разыскать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развалиться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рассыпать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разыграть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рассказать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dirty="0" smtClean="0"/>
              <a:t>расчеркнуть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28588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раз-/рас-   роз- /рос-</a:t>
            </a:r>
            <a:endParaRPr lang="ru-RU" sz="66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tIns="45720" rIns="0" bIns="0" anchor="b">
        <a:normAutofit/>
        <a:scene3d>
          <a:camera prst="orthographicFront"/>
          <a:lightRig rig="freezing" dir="t">
            <a:rot lat="0" lon="0" rev="5640000"/>
          </a:lightRig>
        </a:scene3d>
        <a:sp3d prstMaterial="flat">
          <a:contourClr>
            <a:schemeClr val="tx2"/>
          </a:contourClr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66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292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Правописание приставок  в русском  языке</vt:lpstr>
      <vt:lpstr>Слайд 2</vt:lpstr>
      <vt:lpstr>Слайд 3</vt:lpstr>
      <vt:lpstr>Слайд 4</vt:lpstr>
      <vt:lpstr>ПРИСТАВКИ, НЕ ИЗМЕНЯЮЩИЕСЯ НА ПИСЬМЕ</vt:lpstr>
      <vt:lpstr>ПРИСТАВКИ НА   з/с</vt:lpstr>
      <vt:lpstr>В..нос, ра..бираться, ра..сохлись, бе..печный, бе..заботный, бе..жалостный, ра..тереть, во..петь, ни..вести, ни..ходить, и..гибаться, и..сечь, ра..жалобить </vt:lpstr>
      <vt:lpstr>Взнос разбираться беззаботный безжалостный   низвести  изгибаться  разжалобить    рассохлись беспечный растереть воспеть нисходить иссечь  </vt:lpstr>
      <vt:lpstr>раз-/рас-   роз- /рос-</vt:lpstr>
      <vt:lpstr>игра – розЫгрыш искать – розЫск интерес – безЫнтерсный история – предЫстория инфаркт - предЫнфарктный </vt:lpstr>
      <vt:lpstr>МЕЖ-                            СВЕРХ- МЕЖИНСТИТУТСКИЙ             СВЕРХИНТЕРЕСНЫЙ  АД-   КОНТР-   СУБ-   ИН-   ПАН-  ПОСТ-    ТРАНС-     КОН- </vt:lpstr>
      <vt:lpstr>Слайд 12</vt:lpstr>
      <vt:lpstr>причуда причудливый прихоть прихотливый приключение прискорбный  пренебрегать преследовать препятствие презрение </vt:lpstr>
      <vt:lpstr>прибывать поездом – пребывать в неведении; призреть сироту – презреть кого-либо; притворить дверь – претворить в жизнь; приходящий человек – преходящее явление; придел к дому – (есть)предел всему  </vt:lpstr>
      <vt:lpstr>Спасибо за участие!   Д/З п. 43,упр. 628, повторять правила, заучивать трудные слова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 в русском  языке</dc:title>
  <dc:creator>Admin</dc:creator>
  <cp:lastModifiedBy>Admin</cp:lastModifiedBy>
  <cp:revision>16</cp:revision>
  <dcterms:created xsi:type="dcterms:W3CDTF">2011-02-09T16:15:49Z</dcterms:created>
  <dcterms:modified xsi:type="dcterms:W3CDTF">2011-02-12T11:46:42Z</dcterms:modified>
</cp:coreProperties>
</file>