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60" r:id="rId4"/>
    <p:sldId id="259" r:id="rId5"/>
    <p:sldId id="261" r:id="rId6"/>
    <p:sldId id="262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5B12D-FC83-4E91-8530-EA84F4165F76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1BE11-C528-4AA6-BE55-415C60429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1BE11-C528-4AA6-BE55-415C60429CB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D6DF7D3-EF3C-4650-ACDA-C42F5E4F8CB6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008003E-4466-418B-B727-C27C22C22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6DF7D3-EF3C-4650-ACDA-C42F5E4F8CB6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8003E-4466-418B-B727-C27C22C22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D6DF7D3-EF3C-4650-ACDA-C42F5E4F8CB6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008003E-4466-418B-B727-C27C22C22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6DF7D3-EF3C-4650-ACDA-C42F5E4F8CB6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8003E-4466-418B-B727-C27C22C22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D6DF7D3-EF3C-4650-ACDA-C42F5E4F8CB6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008003E-4466-418B-B727-C27C22C22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6DF7D3-EF3C-4650-ACDA-C42F5E4F8CB6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8003E-4466-418B-B727-C27C22C22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6DF7D3-EF3C-4650-ACDA-C42F5E4F8CB6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8003E-4466-418B-B727-C27C22C22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6DF7D3-EF3C-4650-ACDA-C42F5E4F8CB6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8003E-4466-418B-B727-C27C22C22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D6DF7D3-EF3C-4650-ACDA-C42F5E4F8CB6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8003E-4466-418B-B727-C27C22C22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6DF7D3-EF3C-4650-ACDA-C42F5E4F8CB6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8003E-4466-418B-B727-C27C22C22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6DF7D3-EF3C-4650-ACDA-C42F5E4F8CB6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8003E-4466-418B-B727-C27C22C22F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D6DF7D3-EF3C-4650-ACDA-C42F5E4F8CB6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008003E-4466-418B-B727-C27C22C22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715404" cy="607223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Исследовательская работа «Молодежные жаргонизмы, сленги».</a:t>
            </a:r>
            <a:b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Работа учащихся 8а класса : </a:t>
            </a:r>
            <a:b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Лазаревой Анастасии, </a:t>
            </a:r>
            <a:b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Чабанюк Анны, </a:t>
            </a:r>
            <a:b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Борисовой Евгении.</a:t>
            </a:r>
            <a:b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Учитель: Репина О.Л.</a:t>
            </a:r>
            <a:b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</a:b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 flipV="1">
            <a:off x="1285852" y="5638800"/>
            <a:ext cx="85748" cy="76216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>                        </a:t>
            </a:r>
            <a:endParaRPr lang="ru-RU" dirty="0"/>
          </a:p>
        </p:txBody>
      </p:sp>
      <p:pic>
        <p:nvPicPr>
          <p:cNvPr id="8194" name="Picture 2" descr="D:\Documents and Settings\Оленька\Рабочий стол\м и д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071546"/>
            <a:ext cx="2928958" cy="2165085"/>
          </a:xfrm>
          <a:prstGeom prst="rect">
            <a:avLst/>
          </a:prstGeom>
          <a:ln>
            <a:solidFill>
              <a:schemeClr val="accent1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3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7572428" cy="571504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  <a:t>Примеры сленга</a:t>
            </a:r>
            <a:b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-клево, понтово, круто, офигенно, обалденно , четко, супер, кульно, зашибись, шикарно– хорошо;</a:t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-</a:t>
            </a:r>
            <a:r>
              <a:rPr lang="ru-RU" sz="2400" dirty="0" err="1" smtClean="0">
                <a:solidFill>
                  <a:schemeClr val="accent3">
                    <a:lumMod val="75000"/>
                  </a:schemeClr>
                </a:solidFill>
              </a:rPr>
              <a:t>хавать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, уминать, </a:t>
            </a:r>
            <a:r>
              <a:rPr lang="ru-RU" sz="2400" dirty="0" err="1" smtClean="0">
                <a:solidFill>
                  <a:schemeClr val="accent3">
                    <a:lumMod val="75000"/>
                  </a:schemeClr>
                </a:solidFill>
              </a:rPr>
              <a:t>хомячить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 – кушать;</a:t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-пипец, кранты, отстой, тупо, фигово, идиотско, паршиво, капец, параша, шняга – плохо;</a:t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-очуметь, офигеть, ваще, охренеть, вау, жесть - восторг;</a:t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-бро, кореш, браточек, дружбан, братюня – друг, товарищ;</a:t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-фанатею, тащусь, балдею, кайфую – наслаждаюсь.</a:t>
            </a:r>
            <a:endParaRPr lang="ru-RU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9218" name="Picture 2" descr="D:\Documents and Settings\Оленька\Рабочий стол\л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0"/>
            <a:ext cx="1714502" cy="17145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7429552" cy="542928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Говорят, жаргон срывается с языка не по злому умыслу, а по привычке. Дурная привычка никогда не была оправданием дурного поведения. Слова и мысли едины, следовательно, каковы бы ни были внутренние побуждения человека, употребляющего  жаргон, сквернословие, этот человек проявляет неуважение к людям. Блудословие придает речи особый пакостный стиль, который бытовал когда-то в ночлежках, в кабаках, в тюрьмах…</a:t>
            </a:r>
            <a:endParaRPr lang="ru-RU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0"/>
            <a:ext cx="7286676" cy="6858000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7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700" dirty="0" smtClean="0">
                <a:solidFill>
                  <a:schemeClr val="accent3">
                    <a:lumMod val="75000"/>
                  </a:schemeClr>
                </a:solidFill>
              </a:rPr>
              <a:t>Диалог двух молодых людей в социальной сети:</a:t>
            </a:r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- Хай, бро)))</a:t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- Привет!)</a:t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- Как настроеньеце?*</a:t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- Офигенно)) а у тя?</a:t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- Да шик)</a:t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- Че делаешь?)))*</a:t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- Фигней маюсь)) а ти?)</a:t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- Колу ем))) и тортик)</a:t>
            </a: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</a:rPr>
              <a:t>хахах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;D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- ахаха) поделишься?) а я те за ето завтрО в шк общагу дам списать))</a:t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- Ага) почтой вышлю))</a:t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- Ну все я в обиде(((</a:t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-  Вспомни про осьминога))</a:t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- Ты </a:t>
            </a: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</a:rPr>
              <a:t>чё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дунул?)))))) </a:t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- Ну про того </a:t>
            </a: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</a:rPr>
              <a:t>чувака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с головой как у дятла и с восемью волосинками)))))))</a:t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- Точно дунул, а со мной не поделился((((</a:t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- Я те зава плюшку принесу)))</a:t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- окай))Бро))</a:t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- </a:t>
            </a: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</a:rPr>
              <a:t>Токо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</a:rPr>
              <a:t>фредди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заберет тебя))ахах))*</a:t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- Все я к тебе))))</a:t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0245" name="Picture 5" descr="D:\Documents and Settings\Оленька\Рабочий стол\б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642918"/>
            <a:ext cx="2128834" cy="2128834"/>
          </a:xfrm>
          <a:prstGeom prst="rect">
            <a:avLst/>
          </a:prstGeom>
          <a:noFill/>
        </p:spPr>
      </p:pic>
      <p:pic>
        <p:nvPicPr>
          <p:cNvPr id="10246" name="Picture 6" descr="D:\Documents and Settings\Оленька\Рабочий стол\к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857232"/>
            <a:ext cx="1500198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0"/>
            <a:ext cx="7358114" cy="514351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Наш язык - это отражение нашей души. Скуден язык скудна и однотонна душа. Речевое поведение очень заразительно в обществе, в котором мы живем. Такие «перлы» речевого творчества вошли в наш разговорный язык.</a:t>
            </a:r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050" name="Picture 2" descr="D:\Documents and Settings\Оленька\Рабочий стол\п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0"/>
            <a:ext cx="2119306" cy="2119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7429552" cy="614364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«Дивишься драгоценности нашего языка: что ни звук, то и подарок: все зернисто, крупно, как сам жемчуг, и, право, иное название еще драгоценней самой вещи»(Н.В Гоголь).</a:t>
            </a:r>
            <a:b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Молодежные жаргонизмы и сленги не являются «драгоценностью нашего языка».</a:t>
            </a:r>
            <a:b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Мы считаем, что жаргонизмы нельзя употреблять в речи, так как, если постоянно говорить жаргонизмами, то нас перестанут понимать.</a:t>
            </a:r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7572428" cy="5440378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  <a:t>Возьми на заметку!</a:t>
            </a:r>
            <a:b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  <a:t>Стоит  задуматься сегодня над тем, как мы говорим, потому что завтра будут разговаривать так же наши дети, внуки, и к чему это приведет – подумайте сами! </a:t>
            </a:r>
            <a:endParaRPr lang="ru-RU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026" name="Picture 2" descr="D:\Documents and Settings\Оленька\Рабочий стол\к с 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142852"/>
            <a:ext cx="2143140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394018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Цель: осмысление языковых норм разговорной речи молодежной среды.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170" name="Picture 2" descr="D:\Documents and Settings\Оленька\Рабочий стол\с с 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3714751"/>
            <a:ext cx="2969117" cy="29234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0"/>
            <a:ext cx="7000924" cy="614364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Содержание:</a:t>
            </a:r>
            <a:b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-История </a:t>
            </a:r>
            <a:b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-Жаргон </a:t>
            </a:r>
            <a:b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-Сленг:</a:t>
            </a:r>
            <a:b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- молодежный сленг;</a:t>
            </a:r>
            <a:b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- молодежный жаргон;</a:t>
            </a:r>
            <a:b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- примеры сленга;</a:t>
            </a:r>
            <a:b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-возьми на заметку.</a:t>
            </a:r>
            <a:b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6146" name="Picture 2" descr="D:\Documents and Settings\Оленька\Рабочий стол\к с п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642918"/>
            <a:ext cx="3889380" cy="29170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0"/>
            <a:ext cx="7286676" cy="6429396"/>
          </a:xfrm>
        </p:spPr>
        <p:txBody>
          <a:bodyPr>
            <a:normAutofit/>
          </a:bodyPr>
          <a:lstStyle/>
          <a:p>
            <a:pPr marL="514350" indent="-514350"/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Отмечают три бурные волны в развитии молодежного сленга в России.</a:t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1) 20-е годы. Первая волна связана с появлением огромного количества беспризорников в связи с революцией и Гражданской войной. Речь учащихся подростков и молодежи окрасилась множеством «блатных» словечек, почерпнутых у них.</a:t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2)50-е годы. Вторая волна связана с появлением «стиляг».</a:t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3)70-80-е годы. Третья волна связана с периодом застоя, породившим разные неформальные молодежные противостояния официальной идеологии.</a:t>
            </a:r>
            <a:endParaRPr lang="ru-RU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643866" cy="621508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  <a:t>Жаргон</a:t>
            </a:r>
            <a:b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Жаргон- социальный диалект; отличается от общеразговорного языка специфической лексикой и фразеологией , экспрессивностью оборотов и особым использованием словообразовательных средств, но не обладает собственной фонетической и грамматической   системой.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122" name="Picture 2" descr="D:\Documents and Settings\Оленька\Рабочий стол\л с п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0"/>
            <a:ext cx="2576506" cy="2289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285728"/>
            <a:ext cx="6429420" cy="6286544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Примеры молодежного жаргона</a:t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«магаз»-магазин.</a:t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«офигевший»- обнаглевший.</a:t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«беспалевно»- незаметно.</a:t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«туса»-вечеринка.</a:t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«крыша»-голова.</a:t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«стопэ»-стоп.</a:t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«поцик»-парень.</a:t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«косарь»-тысяча.</a:t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«париться»-беспокоиться.</a:t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«гнать»-врать.</a:t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«бабосы»-деньги.</a:t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«морда»-лицо.</a:t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«фэны»-фанаты.</a:t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«мутить»-встречаться.</a:t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</a:br>
            <a:endParaRPr lang="ru-RU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098" name="Picture 2" descr="D:\Documents and Settings\Оленька\Рабочий стол\л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3429000"/>
            <a:ext cx="2714639" cy="27146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0"/>
            <a:ext cx="7429520" cy="614364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«</a:t>
            </a:r>
            <a:r>
              <a:rPr lang="ru-RU" sz="2400" dirty="0" err="1" smtClean="0">
                <a:solidFill>
                  <a:schemeClr val="accent3">
                    <a:lumMod val="75000"/>
                  </a:schemeClr>
                </a:solidFill>
              </a:rPr>
              <a:t>троллить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»-издеваться.</a:t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«</a:t>
            </a:r>
            <a:r>
              <a:rPr lang="ru-RU" sz="2400" dirty="0" err="1" smtClean="0">
                <a:solidFill>
                  <a:schemeClr val="accent3">
                    <a:lumMod val="75000"/>
                  </a:schemeClr>
                </a:solidFill>
              </a:rPr>
              <a:t>красава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»-молодец.</a:t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«</a:t>
            </a:r>
            <a:r>
              <a:rPr lang="ru-RU" sz="2400" dirty="0" err="1" smtClean="0">
                <a:solidFill>
                  <a:schemeClr val="accent3">
                    <a:lumMod val="75000"/>
                  </a:schemeClr>
                </a:solidFill>
              </a:rPr>
              <a:t>захапать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»-забрать себе.</a:t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«стебаться»-издеваться.</a:t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«кликуха»-прозвище.</a:t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«ласты»-ластик.</a:t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«телек»-телевизор.</a:t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«велик»-велосипед.</a:t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«клава»-клавиатура.</a:t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«мобила»-мобильный телефон.</a:t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«ноут»-ноутбук.</a:t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«комп»-компьютер.</a:t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«котэ»-кошка.</a:t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«воткнуть, вырубить»-ударить.</a:t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«дурка»-психиатрическая больница.</a:t>
            </a:r>
            <a:endParaRPr lang="ru-RU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3074" name="Picture 2" descr="D:\Documents and Settings\Оленька\Рабочий стол\л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1571612"/>
            <a:ext cx="2286016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715304" cy="578645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Каждый жаргон представляет собой небольшой набор слов и оборотов речи, известных узкому кругу лиц (воровской жаргон, жаргоны картежников, студентов, артистов) Обычно жаргоны возникают из-за желания немногих людей как-то обособить или даже скрыть некоторые стороны своей жизни и деятельности. Жаргон засоряет нашу речь, делает ее грубой некультурной и непонятной</a:t>
            </a: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7572428" cy="557214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  <a:t>Молодежный сленг</a:t>
            </a:r>
            <a:b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Молодежный сленг – социальный диалект людей в возрасте 13-23 лет, возникший из противопоставления 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себя 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не только старшему поколению, сколько официальной системе. Бытует в среде городской учащейся молодежи и отдельных замкнутых референтных группах.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238</TotalTime>
  <Words>253</Words>
  <Application>Microsoft Office PowerPoint</Application>
  <PresentationFormat>Экран (4:3)</PresentationFormat>
  <Paragraphs>17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Изящная</vt:lpstr>
      <vt:lpstr>Исследовательская работа «Молодежные жаргонизмы, сленги».      Работа учащихся 8а класса :  Лазаревой Анастасии,  Чабанюк Анны,  Борисовой Евгении. Учитель: Репина О.Л. </vt:lpstr>
      <vt:lpstr>Цель: осмысление языковых норм разговорной речи молодежной среды.</vt:lpstr>
      <vt:lpstr>Содержание:  -История  -Жаргон  -Сленг: - молодежный сленг; - молодежный жаргон; - примеры сленга; -возьми на заметку. </vt:lpstr>
      <vt:lpstr>Отмечают три бурные волны в развитии молодежного сленга в России.  1) 20-е годы. Первая волна связана с появлением огромного количества беспризорников в связи с революцией и Гражданской войной. Речь учащихся подростков и молодежи окрасилась множеством «блатных» словечек, почерпнутых у них. 2)50-е годы. Вторая волна связана с появлением «стиляг». 3)70-80-е годы. Третья волна связана с периодом застоя, породившим разные неформальные молодежные противостояния официальной идеологии.</vt:lpstr>
      <vt:lpstr>Жаргон  Жаргон- социальный диалект; отличается от общеразговорного языка специфической лексикой и фразеологией , экспрессивностью оборотов и особым использованием словообразовательных средств, но не обладает собственной фонетической и грамматической   системой.</vt:lpstr>
      <vt:lpstr>Примеры молодежного жаргона  «магаз»-магазин. «офигевший»- обнаглевший. «беспалевно»- незаметно. «туса»-вечеринка. «крыша»-голова. «стопэ»-стоп. «поцик»-парень. «косарь»-тысяча. «париться»-беспокоиться. «гнать»-врать. «бабосы»-деньги. «морда»-лицо. «фэны»-фанаты. «мутить»-встречаться.  </vt:lpstr>
      <vt:lpstr>«троллить»-издеваться. «красава»-молодец. «захапать»-забрать себе. «стебаться»-издеваться. «кликуха»-прозвище. «ласты»-ластик. «телек»-телевизор. «велик»-велосипед. «клава»-клавиатура. «мобила»-мобильный телефон. «ноут»-ноутбук. «комп»-компьютер. «котэ»-кошка. «воткнуть, вырубить»-ударить. «дурка»-психиатрическая больница.</vt:lpstr>
      <vt:lpstr>Каждый жаргон представляет собой небольшой набор слов и оборотов речи, известных узкому кругу лиц (воровской жаргон, жаргоны картежников, студентов, артистов) Обычно жаргоны возникают из-за желания немногих людей как-то обособить или даже скрыть некоторые стороны своей жизни и деятельности. Жаргон засоряет нашу речь, делает ее грубой некультурной и непонятной.</vt:lpstr>
      <vt:lpstr>Молодежный сленг  Молодежный сленг – социальный диалект людей в возрасте 13-23 лет, возникший из противопоставления себя не только старшему поколению, сколько официальной системе. Бытует в среде городской учащейся молодежи и отдельных замкнутых референтных группах.</vt:lpstr>
      <vt:lpstr>Примеры сленга  -клево, понтово, круто, офигенно, обалденно , четко, супер, кульно, зашибись, шикарно– хорошо; -хавать, уминать, хомячить – кушать; -пипец, кранты, отстой, тупо, фигово, идиотско, паршиво, капец, параша, шняга – плохо; -очуметь, офигеть, ваще, охренеть, вау, жесть - восторг; -бро, кореш, браточек, дружбан, братюня – друг, товарищ; -фанатею, тащусь, балдею, кайфую – наслаждаюсь.</vt:lpstr>
      <vt:lpstr>Говорят, жаргон срывается с языка не по злому умыслу, а по привычке. Дурная привычка никогда не была оправданием дурного поведения. Слова и мысли едины, следовательно, каковы бы ни были внутренние побуждения человека, употребляющего  жаргон, сквернословие, этот человек проявляет неуважение к людям. Блудословие придает речи особый пакостный стиль, который бытовал когда-то в ночлежках, в кабаках, в тюрьмах…</vt:lpstr>
      <vt:lpstr>  Диалог двух молодых людей в социальной сети: - Хай, бро))) - Привет!) - Как настроеньеце?* - Офигенно)) а у тя? - Да шик) - Че делаешь?)))* - Фигней маюсь)) а ти?) - Колу ем))) и тортик)хахах ;D - ахаха) поделишься?) а я те за ето завтрО в шк общагу дам списать)) - Ага) почтой вышлю)) - Ну все я в обиде((( -  Вспомни про осьминога))  - Ты чё дунул?))))))  - Ну про того чувака с головой как у дятла и с восемью волосинками))))))) - Точно дунул, а со мной не поделился(((( - Я те зава плюшку принесу))) - окай))Бро)) - Токо фредди заберет тебя))ахах))* - Все я к тебе)))) </vt:lpstr>
      <vt:lpstr>Наш язык - это отражение нашей души. Скуден язык скудна и однотонна душа. Речевое поведение очень заразительно в обществе, в котором мы живем. Такие «перлы» речевого творчества вошли в наш разговорный язык.</vt:lpstr>
      <vt:lpstr>«Дивишься драгоценности нашего языка: что ни звук, то и подарок: все зернисто, крупно, как сам жемчуг, и, право, иное название еще драгоценней самой вещи»(Н.В Гоголь).  Молодежные жаргонизмы и сленги не являются «драгоценностью нашего языка». Мы считаем, что жаргонизмы нельзя употреблять в речи, так как, если постоянно говорить жаргонизмами, то нас перестанут понимать.</vt:lpstr>
      <vt:lpstr>Возьми на заметку!  Стоит  задуматься сегодня над тем, как мы говорим, потому что завтра будут разговаривать так же наши дети, внуки, и к чему это приведет – подумайте сами!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Исследовательская работа «Молодежные жаргонизмы, сленги и подмосковный диалект». Работа учащихся 8а класса : Лазаревой Анастасии,Чабанюк Ан </dc:title>
  <dc:creator>апсалямова лиля рифовна</dc:creator>
  <cp:lastModifiedBy>апсалямова лиля рифовна</cp:lastModifiedBy>
  <cp:revision>26</cp:revision>
  <dcterms:created xsi:type="dcterms:W3CDTF">2012-01-20T10:29:12Z</dcterms:created>
  <dcterms:modified xsi:type="dcterms:W3CDTF">2012-01-27T11:50:20Z</dcterms:modified>
</cp:coreProperties>
</file>