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69" r:id="rId2"/>
    <p:sldId id="270" r:id="rId3"/>
    <p:sldId id="275" r:id="rId4"/>
    <p:sldId id="276" r:id="rId5"/>
    <p:sldId id="271" r:id="rId6"/>
    <p:sldId id="274" r:id="rId7"/>
    <p:sldId id="27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66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0DC85-70D7-41A3-8371-B7B5AD612339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1D913-A3B5-4E3C-8C6E-C51FF257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94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3EF1A26-B794-438E-943A-780D59B2DDA2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3EF1A26-B794-438E-943A-780D59B2DDA2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164705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Игра 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«Будь внимателен»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151601"/>
              </p:ext>
            </p:extLst>
          </p:nvPr>
        </p:nvGraphicFramePr>
        <p:xfrm>
          <a:off x="467544" y="1700808"/>
          <a:ext cx="8208912" cy="4968552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4104028"/>
                <a:gridCol w="4104884"/>
              </a:tblGrid>
              <a:tr h="1176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Омонимы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Многозначные слова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78572">
                <a:tc>
                  <a:txBody>
                    <a:bodyPr/>
                    <a:lstStyle/>
                    <a:p>
                      <a:pPr marL="5886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овсянка¹ - птица</a:t>
                      </a:r>
                    </a:p>
                    <a:p>
                      <a:pPr marL="5886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овсянка² - каша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effectLst/>
                        </a:rPr>
                        <a:t> </a:t>
                      </a:r>
                      <a:r>
                        <a:rPr lang="ru-RU" sz="2800" b="1" kern="1200" dirty="0" smtClean="0">
                          <a:effectLst/>
                        </a:rPr>
                        <a:t>Отнять – 1. Отобрать</a:t>
                      </a:r>
                    </a:p>
                    <a:p>
                      <a:r>
                        <a:rPr lang="ru-RU" sz="2800" b="1" kern="1200" dirty="0" smtClean="0">
                          <a:effectLst/>
                        </a:rPr>
                        <a:t>                  2. Вычесть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13662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effectLst/>
                        </a:rPr>
                        <a:t>      кашка¹ - кушанье (уменьшительно от каша)</a:t>
                      </a:r>
                    </a:p>
                    <a:p>
                      <a:r>
                        <a:rPr lang="ru-RU" sz="2800" b="1" kern="1200" dirty="0" smtClean="0">
                          <a:effectLst/>
                        </a:rPr>
                        <a:t>      кашка² - клевер (цветок)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effectLst/>
                        </a:rPr>
                        <a:t>Барашки – 1. Белая пена на гребнях волны.</a:t>
                      </a:r>
                    </a:p>
                    <a:p>
                      <a:r>
                        <a:rPr lang="ru-RU" sz="2800" b="1" kern="1200" dirty="0" smtClean="0">
                          <a:effectLst/>
                        </a:rPr>
                        <a:t>                   2.Молодые баранчики (овцы)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7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1453850"/>
            <a:ext cx="7056784" cy="502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Каламбуры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88840"/>
            <a:ext cx="80288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/>
              <a:t>Слово «каламбур» составлено из итальянских слов </a:t>
            </a:r>
            <a:r>
              <a:rPr lang="ru-RU" sz="4000" b="1" dirty="0" err="1"/>
              <a:t>Каломо</a:t>
            </a:r>
            <a:r>
              <a:rPr lang="ru-RU" sz="4000" b="1" dirty="0"/>
              <a:t> – «перо» и </a:t>
            </a:r>
            <a:r>
              <a:rPr lang="ru-RU" sz="4000" b="1" dirty="0" err="1"/>
              <a:t>Бурларе</a:t>
            </a:r>
            <a:r>
              <a:rPr lang="ru-RU" sz="4000" b="1" dirty="0"/>
              <a:t> – «шутить», т.е. «шутить пером».</a:t>
            </a:r>
          </a:p>
        </p:txBody>
      </p:sp>
    </p:spTree>
    <p:extLst>
      <p:ext uri="{BB962C8B-B14F-4D97-AF65-F5344CB8AC3E}">
        <p14:creationId xmlns:p14="http://schemas.microsoft.com/office/powerpoint/2010/main" val="30438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506" y="2348880"/>
            <a:ext cx="3602988" cy="415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Каламбуры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5568" y="1613748"/>
            <a:ext cx="55446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</a:t>
            </a:r>
            <a:r>
              <a:rPr lang="ru-RU" sz="2400" b="1" dirty="0" smtClean="0"/>
              <a:t>Медведь </a:t>
            </a:r>
            <a:r>
              <a:rPr lang="ru-RU" sz="2400" b="1" dirty="0"/>
              <a:t>и осы</a:t>
            </a:r>
            <a:r>
              <a:rPr lang="ru-RU" sz="2400" b="1" dirty="0" smtClean="0"/>
              <a:t>.</a:t>
            </a:r>
          </a:p>
          <a:p>
            <a:endParaRPr lang="ru-RU" sz="2400" b="1" dirty="0"/>
          </a:p>
          <a:p>
            <a:r>
              <a:rPr lang="ru-RU" sz="2400" b="1" dirty="0"/>
              <a:t>Нёс медведь, шагая к рынку.</a:t>
            </a:r>
          </a:p>
          <a:p>
            <a:r>
              <a:rPr lang="ru-RU" sz="2400" b="1" dirty="0"/>
              <a:t>На продажу мёду крынку.</a:t>
            </a:r>
          </a:p>
          <a:p>
            <a:r>
              <a:rPr lang="ru-RU" sz="2400" b="1" dirty="0"/>
              <a:t>Вдруг на мишку – вот напасть!</a:t>
            </a:r>
          </a:p>
          <a:p>
            <a:r>
              <a:rPr lang="ru-RU" sz="2400" b="1" dirty="0"/>
              <a:t>Осы вздумали напасть.</a:t>
            </a:r>
          </a:p>
          <a:p>
            <a:r>
              <a:rPr lang="ru-RU" sz="2400" b="1" dirty="0"/>
              <a:t>Мишка с армией осиной</a:t>
            </a:r>
          </a:p>
          <a:p>
            <a:r>
              <a:rPr lang="ru-RU" sz="2400" b="1" dirty="0"/>
              <a:t>Дрался вырванной осиной.</a:t>
            </a:r>
          </a:p>
          <a:p>
            <a:r>
              <a:rPr lang="ru-RU" sz="2400" b="1" dirty="0"/>
              <a:t>Мог ли в ярость он не впасть,</a:t>
            </a:r>
          </a:p>
          <a:p>
            <a:r>
              <a:rPr lang="ru-RU" sz="2400" b="1" dirty="0"/>
              <a:t>Если осы лезли в пасть?</a:t>
            </a:r>
          </a:p>
          <a:p>
            <a:r>
              <a:rPr lang="ru-RU" sz="2400" b="1" dirty="0"/>
              <a:t>Жалили, куда попало,</a:t>
            </a:r>
          </a:p>
          <a:p>
            <a:r>
              <a:rPr lang="ru-RU" sz="2400" b="1" dirty="0"/>
              <a:t>Им за это и попало.</a:t>
            </a:r>
          </a:p>
          <a:p>
            <a:r>
              <a:rPr lang="ru-RU" sz="2400" b="1" dirty="0"/>
              <a:t>                         </a:t>
            </a:r>
            <a:r>
              <a:rPr lang="ru-RU" sz="2400" b="1" dirty="0" err="1"/>
              <a:t>Я.Козловский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680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467" y="2387668"/>
            <a:ext cx="8244408" cy="4179365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ru-RU" sz="4600" b="1" dirty="0" smtClean="0"/>
              <a:t>- Сначала </a:t>
            </a:r>
            <a:r>
              <a:rPr lang="ru-RU" sz="4600" b="1" dirty="0"/>
              <a:t>мы </a:t>
            </a:r>
            <a:r>
              <a:rPr lang="ru-RU" sz="4600" b="1" dirty="0" smtClean="0"/>
              <a:t>с</a:t>
            </a:r>
          </a:p>
          <a:p>
            <a:pPr marL="68580" indent="0">
              <a:buNone/>
            </a:pPr>
            <a:r>
              <a:rPr lang="ru-RU" sz="4600" b="1" dirty="0"/>
              <a:t>т</a:t>
            </a:r>
            <a:r>
              <a:rPr lang="ru-RU" sz="4600" b="1" dirty="0" smtClean="0"/>
              <a:t>обой нападём </a:t>
            </a:r>
          </a:p>
          <a:p>
            <a:pPr marL="68580" indent="0">
              <a:buNone/>
            </a:pPr>
            <a:r>
              <a:rPr lang="ru-RU" sz="4600" b="1" dirty="0" smtClean="0"/>
              <a:t>на </a:t>
            </a:r>
            <a:r>
              <a:rPr lang="ru-RU" sz="4600" b="1" dirty="0"/>
              <a:t>след, - сказал попугай.</a:t>
            </a:r>
          </a:p>
          <a:p>
            <a:pPr marL="68580" indent="0">
              <a:buNone/>
            </a:pPr>
            <a:r>
              <a:rPr lang="ru-RU" sz="4600" b="1" dirty="0"/>
              <a:t>- Не надо! – испугался слонёнок.</a:t>
            </a:r>
          </a:p>
          <a:p>
            <a:pPr marL="68580" indent="0">
              <a:buNone/>
            </a:pPr>
            <a:r>
              <a:rPr lang="ru-RU" sz="4600" b="1" dirty="0"/>
              <a:t>- Почему? – удивился попугай.</a:t>
            </a:r>
          </a:p>
          <a:p>
            <a:pPr marL="68580" indent="0">
              <a:buNone/>
            </a:pPr>
            <a:r>
              <a:rPr lang="ru-RU" sz="4600" b="1" dirty="0" smtClean="0"/>
              <a:t>- Ну</a:t>
            </a:r>
            <a:r>
              <a:rPr lang="ru-RU" sz="4600" b="1" dirty="0"/>
              <a:t>… - смутился слонёнок, - мы на него нападём, он даст сдачи, получится драка. Не надо. </a:t>
            </a:r>
            <a:endParaRPr lang="ru-RU" sz="4600" b="1" dirty="0" smtClean="0"/>
          </a:p>
          <a:p>
            <a:pPr marL="68580" indent="0" algn="r">
              <a:buNone/>
            </a:pPr>
            <a:r>
              <a:rPr lang="ru-RU" sz="4400" b="1" dirty="0" err="1" smtClean="0"/>
              <a:t>Г.Остер</a:t>
            </a:r>
            <a:r>
              <a:rPr lang="ru-RU" sz="4400" b="1" dirty="0" smtClean="0"/>
              <a:t>                                                                               </a:t>
            </a:r>
            <a:endParaRPr lang="ru-RU" sz="4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4665"/>
            <a:ext cx="3947859" cy="295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730151"/>
            <a:ext cx="30479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ctr">
              <a:buNone/>
            </a:pPr>
            <a:r>
              <a:rPr lang="ru-RU" sz="3200" b="1" dirty="0" smtClean="0"/>
              <a:t>Испорченная</a:t>
            </a:r>
          </a:p>
          <a:p>
            <a:pPr marL="68580" indent="0" algn="ctr">
              <a:buNone/>
            </a:pPr>
            <a:r>
              <a:rPr lang="ru-RU" sz="3200" b="1" dirty="0" smtClean="0"/>
              <a:t> </a:t>
            </a:r>
            <a:r>
              <a:rPr lang="ru-RU" sz="3200" b="1" dirty="0"/>
              <a:t>погода.</a:t>
            </a:r>
          </a:p>
        </p:txBody>
      </p:sp>
    </p:spTree>
    <p:extLst>
      <p:ext uri="{BB962C8B-B14F-4D97-AF65-F5344CB8AC3E}">
        <p14:creationId xmlns:p14="http://schemas.microsoft.com/office/powerpoint/2010/main" val="189434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840" y="332656"/>
            <a:ext cx="8182616" cy="622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Каламбуры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921038"/>
              </p:ext>
            </p:extLst>
          </p:nvPr>
        </p:nvGraphicFramePr>
        <p:xfrm>
          <a:off x="611560" y="2060848"/>
          <a:ext cx="8136904" cy="4248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4416"/>
                <a:gridCol w="4392488"/>
              </a:tblGrid>
              <a:tr h="212423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норка</a:t>
                      </a:r>
                      <a:r>
                        <a:rPr lang="ru-RU" sz="40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¹</a:t>
                      </a:r>
                      <a:r>
                        <a:rPr lang="ru-RU" sz="4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4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?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норка</a:t>
                      </a:r>
                      <a:r>
                        <a:rPr lang="ru-RU" sz="40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² </a:t>
                      </a:r>
                      <a:r>
                        <a:rPr lang="ru-RU" sz="4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- ? </a:t>
                      </a: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лисичка</a:t>
                      </a:r>
                      <a:r>
                        <a:rPr lang="ru-RU" sz="40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¹</a:t>
                      </a:r>
                      <a:r>
                        <a:rPr lang="ru-RU" sz="4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4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?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лисичка</a:t>
                      </a:r>
                      <a:r>
                        <a:rPr lang="ru-RU" sz="4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² - ?</a:t>
                      </a: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3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- зверек</a:t>
                      </a:r>
                      <a:r>
                        <a:rPr lang="ru-RU" sz="4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-маленькая             нора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i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- уменьшительное </a:t>
                      </a:r>
                      <a:r>
                        <a:rPr lang="ru-RU" sz="40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от «лиса»,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i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- гриб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840" y="332656"/>
            <a:ext cx="8182616" cy="622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Каламбуры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2060848"/>
            <a:ext cx="4968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/>
              <a:t>. . .  </a:t>
            </a:r>
            <a:r>
              <a:rPr lang="ru-RU" sz="4000" b="1" dirty="0"/>
              <a:t>из норки</a:t>
            </a:r>
          </a:p>
          <a:p>
            <a:r>
              <a:rPr lang="ru-RU" sz="6000" b="1" dirty="0"/>
              <a:t>. . .  </a:t>
            </a:r>
            <a:r>
              <a:rPr lang="ru-RU" sz="4000" b="1" dirty="0"/>
              <a:t>у  . . .  норки</a:t>
            </a:r>
          </a:p>
          <a:p>
            <a:r>
              <a:rPr lang="ru-RU" sz="6000" b="1" dirty="0"/>
              <a:t>. . .   </a:t>
            </a:r>
            <a:r>
              <a:rPr lang="ru-RU" sz="4000" b="1" dirty="0"/>
              <a:t>у лисички</a:t>
            </a:r>
          </a:p>
          <a:p>
            <a:r>
              <a:rPr lang="ru-RU" sz="6000" b="1" dirty="0"/>
              <a:t>. . .    </a:t>
            </a:r>
            <a:r>
              <a:rPr lang="ru-RU" sz="4000" b="1" dirty="0"/>
              <a:t>лисички</a:t>
            </a:r>
          </a:p>
        </p:txBody>
      </p:sp>
    </p:spTree>
    <p:extLst>
      <p:ext uri="{BB962C8B-B14F-4D97-AF65-F5344CB8AC3E}">
        <p14:creationId xmlns:p14="http://schemas.microsoft.com/office/powerpoint/2010/main" val="133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929380"/>
            <a:ext cx="2300661" cy="197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" y="3803196"/>
            <a:ext cx="2693623" cy="269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28" y="785268"/>
            <a:ext cx="7024744" cy="362547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Суслик выскочил из норки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спросил у рыжей норки: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Где вы были?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У лисички.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Что вы ели там?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Лисички.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   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(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Я.Козловский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	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7" y="4618710"/>
            <a:ext cx="2976157" cy="18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3686" y="4618710"/>
            <a:ext cx="2504145" cy="18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0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251</Words>
  <Application>Microsoft Office PowerPoint</Application>
  <PresentationFormat>Экран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Остин</vt:lpstr>
      <vt:lpstr>Игра «Будь внимателен» </vt:lpstr>
      <vt:lpstr>Каламбуры</vt:lpstr>
      <vt:lpstr>Каламбуры</vt:lpstr>
      <vt:lpstr>Презентация PowerPoint</vt:lpstr>
      <vt:lpstr>Каламбуры</vt:lpstr>
      <vt:lpstr>Каламбуры</vt:lpstr>
      <vt:lpstr>Суслик выскочил из норки И спросил у рыжей норки: - Где вы были? - У лисички. - Что вы ели там? - Лисички.                  (Я.Козловский)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Занимательный урок. Тема «Многозначные слова. Омонимы. Каламбуры».</dc:title>
  <dc:creator>Лёка</dc:creator>
  <cp:lastModifiedBy>Лёка</cp:lastModifiedBy>
  <cp:revision>30</cp:revision>
  <dcterms:created xsi:type="dcterms:W3CDTF">2012-02-01T20:15:27Z</dcterms:created>
  <dcterms:modified xsi:type="dcterms:W3CDTF">2012-02-07T13:49:43Z</dcterms:modified>
</cp:coreProperties>
</file>