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8" r:id="rId2"/>
    <p:sldId id="269" r:id="rId3"/>
    <p:sldId id="270" r:id="rId4"/>
    <p:sldId id="275" r:id="rId5"/>
    <p:sldId id="276" r:id="rId6"/>
    <p:sldId id="271" r:id="rId7"/>
    <p:sldId id="274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DC85-70D7-41A3-8371-B7B5AD612339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D913-A3B5-4E3C-8C6E-C51FF257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57" y="3095726"/>
            <a:ext cx="1428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7754">
            <a:off x="2250601" y="432273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b="1" dirty="0"/>
              <a:t>Три сороки – три трещотки</a:t>
            </a:r>
          </a:p>
          <a:p>
            <a:pPr marL="68580" indent="0">
              <a:buNone/>
            </a:pPr>
            <a:r>
              <a:rPr lang="ru-RU" b="1" dirty="0"/>
              <a:t>Потеряли по три щётки:</a:t>
            </a:r>
          </a:p>
          <a:p>
            <a:pPr marL="68580" indent="0">
              <a:buNone/>
            </a:pPr>
            <a:r>
              <a:rPr lang="ru-RU" b="1" dirty="0"/>
              <a:t>Три – сегодня,</a:t>
            </a:r>
          </a:p>
          <a:p>
            <a:pPr marL="68580" indent="0">
              <a:buNone/>
            </a:pPr>
            <a:r>
              <a:rPr lang="ru-RU" b="1" dirty="0"/>
              <a:t>Три – вчера.</a:t>
            </a:r>
          </a:p>
          <a:p>
            <a:pPr marL="68580" indent="0">
              <a:buNone/>
            </a:pPr>
            <a:r>
              <a:rPr lang="ru-RU" b="1" dirty="0"/>
              <a:t>Три – ещё позавчера.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404664"/>
            <a:ext cx="1656184" cy="187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750692"/>
            <a:ext cx="2829926" cy="187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221088"/>
            <a:ext cx="1812781" cy="22550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59587">
            <a:off x="706917" y="499312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207" y="504739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4957" y="4405641"/>
            <a:ext cx="14287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3231">
            <a:off x="7068271" y="1067372"/>
            <a:ext cx="1428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601" y="687058"/>
            <a:ext cx="8763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64705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Игра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«Будь внимателен»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51601"/>
              </p:ext>
            </p:extLst>
          </p:nvPr>
        </p:nvGraphicFramePr>
        <p:xfrm>
          <a:off x="467544" y="1700808"/>
          <a:ext cx="8208912" cy="496855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4104028"/>
                <a:gridCol w="4104884"/>
              </a:tblGrid>
              <a:tr h="1176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Омонимы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Многозначные слова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78572">
                <a:tc>
                  <a:txBody>
                    <a:bodyPr/>
                    <a:lstStyle/>
                    <a:p>
                      <a:pPr marL="5886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овсянка¹ - птица</a:t>
                      </a:r>
                    </a:p>
                    <a:p>
                      <a:pPr marL="58864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</a:rPr>
                        <a:t>овсянка² - каша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effectLst/>
                        </a:rPr>
                        <a:t> </a:t>
                      </a:r>
                      <a:r>
                        <a:rPr lang="ru-RU" sz="2800" b="1" kern="1200" dirty="0" smtClean="0">
                          <a:effectLst/>
                        </a:rPr>
                        <a:t>Отнять – 1. Отобрать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            2. Вычесть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13662"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      кашка¹ - кушанье (уменьшительно от каша)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кашка² - клевер (цветок)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effectLst/>
                        </a:rPr>
                        <a:t>Барашки – 1. Белая пена на гребнях волны.</a:t>
                      </a:r>
                    </a:p>
                    <a:p>
                      <a:r>
                        <a:rPr lang="ru-RU" sz="2800" b="1" kern="1200" dirty="0" smtClean="0">
                          <a:effectLst/>
                        </a:rPr>
                        <a:t>                   2.Молодые баранчики (овцы)</a:t>
                      </a:r>
                      <a:endParaRPr lang="ru-RU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1453850"/>
            <a:ext cx="7056784" cy="502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80288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/>
              <a:t>Слово «каламбур» составлено из итальянских слов </a:t>
            </a:r>
            <a:r>
              <a:rPr lang="ru-RU" sz="4000" b="1" dirty="0" err="1"/>
              <a:t>Каломо</a:t>
            </a:r>
            <a:r>
              <a:rPr lang="ru-RU" sz="4000" b="1" dirty="0"/>
              <a:t> – «перо» и </a:t>
            </a:r>
            <a:r>
              <a:rPr lang="ru-RU" sz="4000" b="1" dirty="0" err="1"/>
              <a:t>Бурларе</a:t>
            </a:r>
            <a:r>
              <a:rPr lang="ru-RU" sz="4000" b="1" dirty="0"/>
              <a:t> – «шутить», т.е. «шутить пером».</a:t>
            </a:r>
          </a:p>
        </p:txBody>
      </p:sp>
    </p:spTree>
    <p:extLst>
      <p:ext uri="{BB962C8B-B14F-4D97-AF65-F5344CB8AC3E}">
        <p14:creationId xmlns:p14="http://schemas.microsoft.com/office/powerpoint/2010/main" val="304386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6" y="2348880"/>
            <a:ext cx="3602988" cy="415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5568" y="1613748"/>
            <a:ext cx="5544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2400" b="1" dirty="0" smtClean="0"/>
              <a:t>Медведь </a:t>
            </a:r>
            <a:r>
              <a:rPr lang="ru-RU" sz="2400" b="1" dirty="0"/>
              <a:t>и осы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  <a:p>
            <a:r>
              <a:rPr lang="ru-RU" sz="2400" b="1" dirty="0"/>
              <a:t>Нёс медведь, шагая к рынку.</a:t>
            </a:r>
          </a:p>
          <a:p>
            <a:r>
              <a:rPr lang="ru-RU" sz="2400" b="1" dirty="0"/>
              <a:t>На продажу мёду крынку.</a:t>
            </a:r>
          </a:p>
          <a:p>
            <a:r>
              <a:rPr lang="ru-RU" sz="2400" b="1" dirty="0"/>
              <a:t>Вдруг на мишку – вот напасть!</a:t>
            </a:r>
          </a:p>
          <a:p>
            <a:r>
              <a:rPr lang="ru-RU" sz="2400" b="1" dirty="0"/>
              <a:t>Осы вздумали напасть.</a:t>
            </a:r>
          </a:p>
          <a:p>
            <a:r>
              <a:rPr lang="ru-RU" sz="2400" b="1" dirty="0"/>
              <a:t>Мишка с армией осиной</a:t>
            </a:r>
          </a:p>
          <a:p>
            <a:r>
              <a:rPr lang="ru-RU" sz="2400" b="1" dirty="0"/>
              <a:t>Дрался вырванной осиной.</a:t>
            </a:r>
          </a:p>
          <a:p>
            <a:r>
              <a:rPr lang="ru-RU" sz="2400" b="1" dirty="0"/>
              <a:t>Мог ли в ярость он не впасть,</a:t>
            </a:r>
          </a:p>
          <a:p>
            <a:r>
              <a:rPr lang="ru-RU" sz="2400" b="1" dirty="0"/>
              <a:t>Если осы лезли в пасть?</a:t>
            </a:r>
          </a:p>
          <a:p>
            <a:r>
              <a:rPr lang="ru-RU" sz="2400" b="1" dirty="0"/>
              <a:t>Жалили, куда попало,</a:t>
            </a:r>
          </a:p>
          <a:p>
            <a:r>
              <a:rPr lang="ru-RU" sz="2400" b="1" dirty="0"/>
              <a:t>Им за это и попало.</a:t>
            </a:r>
          </a:p>
          <a:p>
            <a:r>
              <a:rPr lang="ru-RU" sz="2400" b="1" dirty="0"/>
              <a:t>                         </a:t>
            </a:r>
            <a:r>
              <a:rPr lang="ru-RU" sz="2400" b="1" dirty="0" err="1"/>
              <a:t>Я.Козловский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6802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67" y="2387668"/>
            <a:ext cx="8244408" cy="4179365"/>
          </a:xfrm>
        </p:spPr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ru-RU" sz="4600" b="1" dirty="0" smtClean="0"/>
              <a:t>- Сначала </a:t>
            </a:r>
            <a:r>
              <a:rPr lang="ru-RU" sz="4600" b="1" dirty="0"/>
              <a:t>мы </a:t>
            </a:r>
            <a:r>
              <a:rPr lang="ru-RU" sz="4600" b="1" dirty="0" smtClean="0"/>
              <a:t>с</a:t>
            </a:r>
          </a:p>
          <a:p>
            <a:pPr marL="68580" indent="0">
              <a:buNone/>
            </a:pPr>
            <a:r>
              <a:rPr lang="ru-RU" sz="4600" b="1" dirty="0"/>
              <a:t>т</a:t>
            </a:r>
            <a:r>
              <a:rPr lang="ru-RU" sz="4600" b="1" dirty="0" smtClean="0"/>
              <a:t>обой нападём </a:t>
            </a:r>
          </a:p>
          <a:p>
            <a:pPr marL="68580" indent="0">
              <a:buNone/>
            </a:pPr>
            <a:r>
              <a:rPr lang="ru-RU" sz="4600" b="1" dirty="0" smtClean="0"/>
              <a:t>на </a:t>
            </a:r>
            <a:r>
              <a:rPr lang="ru-RU" sz="4600" b="1" dirty="0"/>
              <a:t>след, - сказал попугай.</a:t>
            </a:r>
          </a:p>
          <a:p>
            <a:pPr marL="68580" indent="0">
              <a:buNone/>
            </a:pPr>
            <a:r>
              <a:rPr lang="ru-RU" sz="4600" b="1" dirty="0"/>
              <a:t>- Не надо! – испугался слонёнок.</a:t>
            </a:r>
          </a:p>
          <a:p>
            <a:pPr marL="68580" indent="0">
              <a:buNone/>
            </a:pPr>
            <a:r>
              <a:rPr lang="ru-RU" sz="4600" b="1" dirty="0"/>
              <a:t>- Почему? – удивился попугай.</a:t>
            </a:r>
          </a:p>
          <a:p>
            <a:pPr marL="68580" indent="0">
              <a:buNone/>
            </a:pPr>
            <a:r>
              <a:rPr lang="ru-RU" sz="4600" b="1" dirty="0" smtClean="0"/>
              <a:t>- Ну</a:t>
            </a:r>
            <a:r>
              <a:rPr lang="ru-RU" sz="4600" b="1" dirty="0"/>
              <a:t>… - смутился слонёнок, - мы на него нападём, он даст сдачи, получится драка. Не надо. </a:t>
            </a:r>
            <a:endParaRPr lang="ru-RU" sz="4600" b="1" dirty="0" smtClean="0"/>
          </a:p>
          <a:p>
            <a:pPr marL="68580" indent="0" algn="r">
              <a:buNone/>
            </a:pPr>
            <a:r>
              <a:rPr lang="ru-RU" sz="4400" b="1" dirty="0" err="1" smtClean="0"/>
              <a:t>Г.Остер</a:t>
            </a:r>
            <a:r>
              <a:rPr lang="ru-RU" sz="4400" b="1" dirty="0" smtClean="0"/>
              <a:t>                                                                               </a:t>
            </a:r>
            <a:endParaRPr lang="ru-RU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4665"/>
            <a:ext cx="3947859" cy="295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730151"/>
            <a:ext cx="3047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" indent="0" algn="ctr">
              <a:buNone/>
            </a:pPr>
            <a:r>
              <a:rPr lang="ru-RU" sz="3200" b="1" dirty="0" smtClean="0"/>
              <a:t>Испорченная</a:t>
            </a:r>
          </a:p>
          <a:p>
            <a:pPr marL="68580" indent="0" algn="ctr">
              <a:buNone/>
            </a:pPr>
            <a:r>
              <a:rPr lang="ru-RU" sz="3200" b="1" dirty="0" smtClean="0"/>
              <a:t> </a:t>
            </a:r>
            <a:r>
              <a:rPr lang="ru-RU" sz="3200" b="1" dirty="0"/>
              <a:t>погода.</a:t>
            </a:r>
          </a:p>
        </p:txBody>
      </p:sp>
    </p:spTree>
    <p:extLst>
      <p:ext uri="{BB962C8B-B14F-4D97-AF65-F5344CB8AC3E}">
        <p14:creationId xmlns:p14="http://schemas.microsoft.com/office/powerpoint/2010/main" val="189434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0" y="332656"/>
            <a:ext cx="8182616" cy="62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921038"/>
              </p:ext>
            </p:extLst>
          </p:nvPr>
        </p:nvGraphicFramePr>
        <p:xfrm>
          <a:off x="611560" y="2060848"/>
          <a:ext cx="8136904" cy="42484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416"/>
                <a:gridCol w="4392488"/>
              </a:tblGrid>
              <a:tr h="21242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норка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¹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?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норка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²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- ? 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лисичка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¹</a:t>
                      </a:r>
                      <a:r>
                        <a:rPr lang="ru-RU" sz="4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?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лисичка</a:t>
                      </a:r>
                      <a:r>
                        <a:rPr lang="ru-RU" sz="40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² - ?</a:t>
                      </a:r>
                      <a:endParaRPr lang="ru-RU" sz="4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42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- зверек</a:t>
                      </a:r>
                      <a:r>
                        <a:rPr lang="ru-RU" sz="4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-маленькая             нора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 уменьшительное </a:t>
                      </a:r>
                      <a:r>
                        <a:rPr lang="ru-RU" sz="4000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от «лиса»,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- гриб</a:t>
                      </a:r>
                      <a:endParaRPr lang="ru-RU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40" y="332656"/>
            <a:ext cx="8182616" cy="62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Каламбуры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060848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/>
              <a:t>. . .  </a:t>
            </a:r>
            <a:r>
              <a:rPr lang="ru-RU" sz="4000" b="1" dirty="0"/>
              <a:t>из норки</a:t>
            </a:r>
          </a:p>
          <a:p>
            <a:r>
              <a:rPr lang="ru-RU" sz="6000" b="1" dirty="0"/>
              <a:t>. . .  </a:t>
            </a:r>
            <a:r>
              <a:rPr lang="ru-RU" sz="4000" b="1" dirty="0"/>
              <a:t>у  . . .  норки</a:t>
            </a:r>
          </a:p>
          <a:p>
            <a:r>
              <a:rPr lang="ru-RU" sz="6000" b="1" dirty="0"/>
              <a:t>. . .   </a:t>
            </a:r>
            <a:r>
              <a:rPr lang="ru-RU" sz="4000" b="1" dirty="0"/>
              <a:t>у лисички</a:t>
            </a:r>
          </a:p>
          <a:p>
            <a:r>
              <a:rPr lang="ru-RU" sz="6000" b="1" dirty="0"/>
              <a:t>. . .    </a:t>
            </a:r>
            <a:r>
              <a:rPr lang="ru-RU" sz="4000" b="1" dirty="0"/>
              <a:t>лисички</a:t>
            </a:r>
          </a:p>
        </p:txBody>
      </p:sp>
    </p:spTree>
    <p:extLst>
      <p:ext uri="{BB962C8B-B14F-4D97-AF65-F5344CB8AC3E}">
        <p14:creationId xmlns:p14="http://schemas.microsoft.com/office/powerpoint/2010/main" val="133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929380"/>
            <a:ext cx="2300661" cy="197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" y="3803196"/>
            <a:ext cx="2693623" cy="269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785268"/>
            <a:ext cx="7024744" cy="36254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Суслик выскочил из норки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 спросил у рыжей норки: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Где вы были?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У лисички.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Что вы ели там?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 Лисички.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Я.Козловский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4618710"/>
            <a:ext cx="2976157" cy="18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3686" y="4618710"/>
            <a:ext cx="2504145" cy="18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275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Омонимы</vt:lpstr>
      <vt:lpstr>Игра «Будь внимателен» </vt:lpstr>
      <vt:lpstr>Каламбуры</vt:lpstr>
      <vt:lpstr>Каламбуры</vt:lpstr>
      <vt:lpstr>Презентация PowerPoint</vt:lpstr>
      <vt:lpstr>Каламбуры</vt:lpstr>
      <vt:lpstr>Каламбуры</vt:lpstr>
      <vt:lpstr>Суслик выскочил из норки И спросил у рыжей норки: - Где вы были? - У лисички. - Что вы ели там? - Лисички.                  (Я.Козловский)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урок. Тема «Многозначные слова. Омонимы. Каламбуры».</dc:title>
  <dc:creator>Лёка</dc:creator>
  <cp:lastModifiedBy>Лёка</cp:lastModifiedBy>
  <cp:revision>30</cp:revision>
  <dcterms:created xsi:type="dcterms:W3CDTF">2012-02-01T20:15:27Z</dcterms:created>
  <dcterms:modified xsi:type="dcterms:W3CDTF">2012-02-03T19:07:29Z</dcterms:modified>
</cp:coreProperties>
</file>