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1" r:id="rId2"/>
    <p:sldId id="277" r:id="rId3"/>
    <p:sldId id="282" r:id="rId4"/>
    <p:sldId id="284" r:id="rId5"/>
    <p:sldId id="285" r:id="rId6"/>
    <p:sldId id="286" r:id="rId7"/>
    <p:sldId id="287" r:id="rId8"/>
    <p:sldId id="289" r:id="rId9"/>
    <p:sldId id="288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62D0E1F-EB99-4559-9386-A23248C78031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55E00F-DE85-4E08-9ED6-98AAC06F7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 advClick="0" advTm="5000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Приключения Всевидящего и Всезнайкина на Земле.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(Экологическая сказка по мотивам сказки Н.Н. Носова «Незнайка на Луне».)</a:t>
            </a:r>
          </a:p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Чебанова</a:t>
            </a:r>
            <a:r>
              <a:rPr lang="ru-RU" dirty="0" smtClean="0"/>
              <a:t> Галина Васильевна, 3А класс</a:t>
            </a:r>
          </a:p>
          <a:p>
            <a:r>
              <a:rPr lang="ru-RU" dirty="0" smtClean="0"/>
              <a:t>МБОУ «СОШ №1» г.Почепа Брянской области</a:t>
            </a: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6643709"/>
            <a:ext cx="5114778" cy="714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2861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главных ролях: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Всезнайкин</a:t>
            </a:r>
            <a:r>
              <a:rPr lang="ru-RU" sz="3200" dirty="0" smtClean="0"/>
              <a:t> Знай </a:t>
            </a:r>
            <a:r>
              <a:rPr lang="ru-RU" sz="3200" dirty="0" err="1" smtClean="0"/>
              <a:t>Знаевич</a:t>
            </a:r>
            <a:r>
              <a:rPr lang="ru-RU" sz="3200" dirty="0" smtClean="0"/>
              <a:t>-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err="1" smtClean="0"/>
              <a:t>Лашин</a:t>
            </a:r>
            <a:r>
              <a:rPr lang="ru-RU" sz="3200" dirty="0" smtClean="0"/>
              <a:t> Владислав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5500702"/>
            <a:ext cx="3429000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S63019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071546"/>
            <a:ext cx="3429000" cy="35718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Всевидящий </a:t>
            </a:r>
            <a:r>
              <a:rPr lang="ru-RU" sz="3600" dirty="0" err="1" smtClean="0"/>
              <a:t>Всезнай</a:t>
            </a:r>
            <a:r>
              <a:rPr lang="ru-RU" sz="3600" dirty="0" smtClean="0"/>
              <a:t> </a:t>
            </a:r>
            <a:r>
              <a:rPr lang="ru-RU" sz="3600" dirty="0" err="1" smtClean="0"/>
              <a:t>Всезнаевич</a:t>
            </a:r>
            <a:r>
              <a:rPr lang="ru-RU" sz="3600" dirty="0" smtClean="0"/>
              <a:t>-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Молявко</a:t>
            </a:r>
            <a:r>
              <a:rPr lang="ru-RU" sz="3600" dirty="0" smtClean="0"/>
              <a:t> Яна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857760"/>
            <a:ext cx="3429000" cy="346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60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0719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Семья землян: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Муж-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Новиков Вадим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929198"/>
            <a:ext cx="3429000" cy="2746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60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7861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Жена –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Пинчукова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/>
              <a:t>ксения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5000636"/>
            <a:ext cx="3429000" cy="20323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Рисунок 4" descr="DSC060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500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дочь-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михальченко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анастасия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714884"/>
            <a:ext cx="3429000" cy="488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60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9290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Сын-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гутников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/>
              <a:t>денис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5143512"/>
            <a:ext cx="3429000" cy="6036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DSC060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429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Читает текст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Ославчук</a:t>
            </a:r>
            <a:r>
              <a:rPr lang="ru-RU" dirty="0" smtClean="0"/>
              <a:t> Дарья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714884"/>
            <a:ext cx="3429000" cy="488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607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>
          <a:xfrm>
            <a:off x="785786" y="1357298"/>
            <a:ext cx="4206240" cy="4206240"/>
          </a:xfr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7147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эпизодах: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учащиеся 3а класса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5786454"/>
            <a:ext cx="3429000" cy="488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P101031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>
          <a:xfrm>
            <a:off x="785786" y="642918"/>
            <a:ext cx="4206240" cy="4206240"/>
          </a:xfrm>
        </p:spPr>
      </p:pic>
    </p:spTree>
    <p:custDataLst>
      <p:tags r:id="rId1"/>
    </p:custDataLst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356</TotalTime>
  <Words>58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Приключения Всевидящего и Всезнайкина на Земле.</vt:lpstr>
      <vt:lpstr>В главных ролях:  Всезнайкин Знай Знаевич-   Лашин Владислав</vt:lpstr>
      <vt:lpstr>Всевидящий Всезнай Всезнаевич-  Молявко Яна   </vt:lpstr>
      <vt:lpstr>Семья землян:  Муж-  Новиков Вадим    </vt:lpstr>
      <vt:lpstr>Жена –  Пинчукова  ксения     </vt:lpstr>
      <vt:lpstr>       дочь-  михальченко анастасия    </vt:lpstr>
      <vt:lpstr>Сын-  гутников  денис     </vt:lpstr>
      <vt:lpstr>Читает текст    Ославчук Дарья   </vt:lpstr>
      <vt:lpstr>В эпизодах:    учащиеся 3а класса  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36</cp:revision>
  <dcterms:created xsi:type="dcterms:W3CDTF">2011-04-04T12:39:21Z</dcterms:created>
  <dcterms:modified xsi:type="dcterms:W3CDTF">2012-10-22T17:48:13Z</dcterms:modified>
</cp:coreProperties>
</file>