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ge-online-test.ru/2conn.php?b_type=B1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7772400" cy="1780108"/>
          </a:xfrm>
        </p:spPr>
        <p:txBody>
          <a:bodyPr/>
          <a:lstStyle/>
          <a:p>
            <a:r>
              <a:rPr lang="ru-RU" dirty="0" smtClean="0"/>
              <a:t>ЕГЭ по математике - 2012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214686"/>
            <a:ext cx="6400800" cy="1473200"/>
          </a:xfrm>
        </p:spPr>
        <p:txBody>
          <a:bodyPr/>
          <a:lstStyle/>
          <a:p>
            <a:r>
              <a:rPr lang="ru-RU" dirty="0" smtClean="0"/>
              <a:t>Решаем </a:t>
            </a:r>
            <a:r>
              <a:rPr lang="en-US" dirty="0" smtClean="0"/>
              <a:t>B13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9213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628800"/>
            <a:ext cx="7408333" cy="3450696"/>
          </a:xfrm>
        </p:spPr>
        <p:txBody>
          <a:bodyPr/>
          <a:lstStyle/>
          <a:p>
            <a:r>
              <a:rPr lang="ru-RU" dirty="0"/>
              <a:t>Смешали 3 литра 25-процентного водного раствора некоторого вещества с 12 литрами 10-процентного водного раствора этого же вещества. Сколько процентов составляет концентрация получившегося раствора?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№9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20072" y="5589240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098850" y="5589240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13</a:t>
            </a:r>
          </a:p>
        </p:txBody>
      </p:sp>
    </p:spTree>
    <p:extLst>
      <p:ext uri="{BB962C8B-B14F-4D97-AF65-F5344CB8AC3E}">
        <p14:creationId xmlns="" xmlns:p14="http://schemas.microsoft.com/office/powerpoint/2010/main" val="283353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556792"/>
            <a:ext cx="7408333" cy="3450696"/>
          </a:xfrm>
        </p:spPr>
        <p:txBody>
          <a:bodyPr/>
          <a:lstStyle/>
          <a:p>
            <a:r>
              <a:rPr lang="ru-RU" dirty="0"/>
              <a:t>Виноград содержит 90% влаги, а изюм — 5%. Сколько килограммов винограда требуется для получения 44 килограммов изюма?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№10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20072" y="5589240"/>
            <a:ext cx="938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Ответ :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51293" y="5589240"/>
            <a:ext cx="5148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418</a:t>
            </a:r>
          </a:p>
        </p:txBody>
      </p:sp>
    </p:spTree>
    <p:extLst>
      <p:ext uri="{BB962C8B-B14F-4D97-AF65-F5344CB8AC3E}">
        <p14:creationId xmlns="" xmlns:p14="http://schemas.microsoft.com/office/powerpoint/2010/main" val="236796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500430" y="2675467"/>
            <a:ext cx="5500726" cy="34506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i="1" u="sng" dirty="0" smtClean="0"/>
              <a:t>Ссылки :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ege-online-test.ru/2conn.php?b_type=B13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r">
              <a:buNone/>
            </a:pPr>
            <a:r>
              <a:rPr lang="ru-RU" dirty="0" smtClean="0"/>
              <a:t>Подготовила </a:t>
            </a:r>
            <a:br>
              <a:rPr lang="ru-RU" dirty="0" smtClean="0"/>
            </a:br>
            <a:r>
              <a:rPr lang="ru-RU" dirty="0" smtClean="0"/>
              <a:t>Савина Наталия Борисовна  учитель математики МБОУ Гимназии № 5  г.Морозовска Ростовской области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Информация:</a:t>
            </a:r>
            <a:endParaRPr lang="ru-RU" dirty="0"/>
          </a:p>
        </p:txBody>
      </p:sp>
      <p:pic>
        <p:nvPicPr>
          <p:cNvPr id="1026" name="Picture 2" descr="C:\Users\Максим\Desktop\b64eKdCvmY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68" y="357167"/>
            <a:ext cx="1643074" cy="18573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2827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628800"/>
            <a:ext cx="7408333" cy="3450696"/>
          </a:xfrm>
        </p:spPr>
        <p:txBody>
          <a:bodyPr/>
          <a:lstStyle/>
          <a:p>
            <a:r>
              <a:rPr lang="ru-RU" dirty="0"/>
              <a:t>В </a:t>
            </a:r>
            <a:r>
              <a:rPr lang="ru-RU" dirty="0" smtClean="0"/>
              <a:t>2009 </a:t>
            </a:r>
            <a:r>
              <a:rPr lang="ru-RU" dirty="0"/>
              <a:t>году в городском квартале проживало 20000 человек. В </a:t>
            </a:r>
            <a:r>
              <a:rPr lang="ru-RU" dirty="0" smtClean="0"/>
              <a:t>2010 </a:t>
            </a:r>
            <a:r>
              <a:rPr lang="ru-RU" dirty="0"/>
              <a:t>году, в результате строительства новых домов, число жителей выросло на 2%, а в </a:t>
            </a:r>
            <a:r>
              <a:rPr lang="ru-RU" dirty="0" smtClean="0"/>
              <a:t>2011 </a:t>
            </a:r>
            <a:r>
              <a:rPr lang="ru-RU" dirty="0"/>
              <a:t>году — на 3% по сравнению с </a:t>
            </a:r>
            <a:r>
              <a:rPr lang="ru-RU" dirty="0" smtClean="0"/>
              <a:t>2010годом</a:t>
            </a:r>
            <a:r>
              <a:rPr lang="ru-RU" dirty="0"/>
              <a:t>. Сколько человек стало проживать в квартале в </a:t>
            </a:r>
            <a:r>
              <a:rPr lang="ru-RU" dirty="0" smtClean="0"/>
              <a:t>2011 </a:t>
            </a:r>
            <a:r>
              <a:rPr lang="ru-RU" dirty="0"/>
              <a:t>году?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№1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44008" y="5733256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 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82085" y="5753298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21012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67543" y="6412686"/>
            <a:ext cx="5173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Внимание !!! </a:t>
            </a:r>
            <a:r>
              <a:rPr lang="ru-RU" dirty="0" smtClean="0"/>
              <a:t>Ответ появится после нажатия </a:t>
            </a:r>
            <a:r>
              <a:rPr lang="ru-RU" dirty="0" err="1" smtClean="0"/>
              <a:t>п.к.м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9497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772816"/>
            <a:ext cx="7408333" cy="3450696"/>
          </a:xfrm>
        </p:spPr>
        <p:txBody>
          <a:bodyPr/>
          <a:lstStyle/>
          <a:p>
            <a:r>
              <a:rPr lang="ru-RU" dirty="0"/>
              <a:t>В среду акции компании подорожали на некоторое число процентов, а в четверг подешевели на то же самое число процентов. В результате они стали стоить на 64% дешевле, чем при открытии торгов в среду. На сколько процентов подорожали акции компании в среду?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№2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44008" y="5733256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 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82085" y="5733256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80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55496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628800"/>
            <a:ext cx="7408333" cy="3450696"/>
          </a:xfrm>
        </p:spPr>
        <p:txBody>
          <a:bodyPr/>
          <a:lstStyle/>
          <a:p>
            <a:r>
              <a:rPr lang="ru-RU" dirty="0"/>
              <a:t>Три рубашки дешевле куртки на 1%. На сколько процентов четыре рубашки дороже куртки?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№3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20072" y="5589240"/>
            <a:ext cx="938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Ответ :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58149" y="5602426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32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3307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340768"/>
            <a:ext cx="7408333" cy="3450696"/>
          </a:xfrm>
        </p:spPr>
        <p:txBody>
          <a:bodyPr/>
          <a:lstStyle/>
          <a:p>
            <a:r>
              <a:rPr lang="ru-RU" dirty="0"/>
              <a:t>Семья состоит из мужа, жены и их </a:t>
            </a:r>
            <a:r>
              <a:rPr lang="ru-RU" dirty="0" smtClean="0"/>
              <a:t>сына студента. </a:t>
            </a:r>
            <a:r>
              <a:rPr lang="ru-RU" dirty="0"/>
              <a:t>Если бы зарплата мужа увеличилась вчетверо, общий доход семьи вырос бы на 189%. Если бы стипендия </a:t>
            </a:r>
            <a:r>
              <a:rPr lang="ru-RU" dirty="0" smtClean="0"/>
              <a:t>сына </a:t>
            </a:r>
            <a:r>
              <a:rPr lang="ru-RU" dirty="0" smtClean="0"/>
              <a:t>уменьшилась </a:t>
            </a:r>
            <a:r>
              <a:rPr lang="ru-RU" dirty="0"/>
              <a:t>вдвое, общий доход семьи сократился бы на 3%. Сколько процентов от общего дохода семьи составляет зарплата жены?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№4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20072" y="5589240"/>
            <a:ext cx="938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Ответ 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58149" y="558924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31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812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484784"/>
            <a:ext cx="7408333" cy="3450696"/>
          </a:xfrm>
        </p:spPr>
        <p:txBody>
          <a:bodyPr/>
          <a:lstStyle/>
          <a:p>
            <a:r>
              <a:rPr lang="ru-RU" dirty="0"/>
              <a:t>Цена холодильника в магазине ежегодно уменьшается на одно и то же число процентов от предыдущей цены. Определите, на сколько процентов каждый год уменьшалась цена холодильника, если, выставленный на продажу за 19600 рублей, через два года был продан за 17689 рублей.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№5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20072" y="5589240"/>
            <a:ext cx="938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Ответ 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58149" y="5589240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9352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484784"/>
            <a:ext cx="7408333" cy="3450696"/>
          </a:xfrm>
        </p:spPr>
        <p:txBody>
          <a:bodyPr/>
          <a:lstStyle/>
          <a:p>
            <a:r>
              <a:rPr lang="ru-RU" dirty="0"/>
              <a:t>Дима, Антон, Саша и Коля учредили компанию с уставным капиталом 100000 рублей. Дима внес 20% уставного капитала, Антон — 50000 рублей, Саша — 0,2 уставного капитала, а оставшуюся часть капитала внес Коля. Учредители договорились делить ежегодную прибыль пропорционально внесенному в уставной капитал вкладу. Какая сумма от прибыли 900000 рублей причитается Коле? Ответ дайте в рублях.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№6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20072" y="5589240"/>
            <a:ext cx="938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Ответ :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58149" y="5589240"/>
            <a:ext cx="8178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90000</a:t>
            </a:r>
          </a:p>
        </p:txBody>
      </p:sp>
    </p:spTree>
    <p:extLst>
      <p:ext uri="{BB962C8B-B14F-4D97-AF65-F5344CB8AC3E}">
        <p14:creationId xmlns="" xmlns:p14="http://schemas.microsoft.com/office/powerpoint/2010/main" val="3561047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628800"/>
            <a:ext cx="7408333" cy="3450696"/>
          </a:xfrm>
        </p:spPr>
        <p:txBody>
          <a:bodyPr/>
          <a:lstStyle/>
          <a:p>
            <a:r>
              <a:rPr lang="ru-RU" dirty="0"/>
              <a:t>В сосуд, содержащий 10 литров 26-процентного водного раствора некоторого вещества, добавили 3 литра воды. Сколько процентов составляет концентрация получившегося раствора?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№7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20072" y="5589240"/>
            <a:ext cx="938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Ответ :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58149" y="5589240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20</a:t>
            </a:r>
          </a:p>
        </p:txBody>
      </p:sp>
    </p:spTree>
    <p:extLst>
      <p:ext uri="{BB962C8B-B14F-4D97-AF65-F5344CB8AC3E}">
        <p14:creationId xmlns="" xmlns:p14="http://schemas.microsoft.com/office/powerpoint/2010/main" val="125832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484784"/>
            <a:ext cx="7408333" cy="3450696"/>
          </a:xfrm>
        </p:spPr>
        <p:txBody>
          <a:bodyPr/>
          <a:lstStyle/>
          <a:p>
            <a:r>
              <a:rPr lang="ru-RU" dirty="0"/>
              <a:t>Смешали некоторое количество 13-процентного раствора некоторого вещества с таким же количеством 19-процентного раствора этого вещества. Сколько процентов составляет концентрация получившегося раствора?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№8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20072" y="5589240"/>
            <a:ext cx="938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Ответ :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069102" y="5587454"/>
            <a:ext cx="391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16</a:t>
            </a:r>
          </a:p>
        </p:txBody>
      </p:sp>
    </p:spTree>
    <p:extLst>
      <p:ext uri="{BB962C8B-B14F-4D97-AF65-F5344CB8AC3E}">
        <p14:creationId xmlns="" xmlns:p14="http://schemas.microsoft.com/office/powerpoint/2010/main" val="177947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</TotalTime>
  <Words>440</Words>
  <Application>Microsoft Office PowerPoint</Application>
  <PresentationFormat>Экран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ЕГЭ по математике - 2012</vt:lpstr>
      <vt:lpstr>№1</vt:lpstr>
      <vt:lpstr>№2</vt:lpstr>
      <vt:lpstr>№3</vt:lpstr>
      <vt:lpstr>№4</vt:lpstr>
      <vt:lpstr>№5</vt:lpstr>
      <vt:lpstr>№6</vt:lpstr>
      <vt:lpstr>№7</vt:lpstr>
      <vt:lpstr>№8</vt:lpstr>
      <vt:lpstr>№9</vt:lpstr>
      <vt:lpstr>№10</vt:lpstr>
      <vt:lpstr>Информация: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ЕГЭ по математике</dc:title>
  <dc:creator>Максим</dc:creator>
  <cp:lastModifiedBy>Admin</cp:lastModifiedBy>
  <cp:revision>7</cp:revision>
  <dcterms:created xsi:type="dcterms:W3CDTF">2012-05-02T12:04:42Z</dcterms:created>
  <dcterms:modified xsi:type="dcterms:W3CDTF">2012-06-25T16:33:04Z</dcterms:modified>
</cp:coreProperties>
</file>