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2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576" autoAdjust="0"/>
  </p:normalViewPr>
  <p:slideViewPr>
    <p:cSldViewPr>
      <p:cViewPr varScale="1">
        <p:scale>
          <a:sx n="68" d="100"/>
          <a:sy n="68" d="100"/>
        </p:scale>
        <p:origin x="-8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81182-D75A-4B2C-8517-C387181C65AC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C724E-5BFF-4015-926C-3644D8878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B890-3401-434D-BEE3-00095081EB5E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310C9-771A-4DCC-9A3F-53247276E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МОУ «Лицей № 24»</a:t>
            </a:r>
            <a:br>
              <a:rPr lang="ru-RU" sz="2800" dirty="0" smtClean="0"/>
            </a:br>
            <a:r>
              <a:rPr lang="ru-RU" sz="2800" dirty="0" smtClean="0"/>
              <a:t>Русский язык. УМК «Начальная школа 21 века»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04864"/>
            <a:ext cx="73172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flatTx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Тема: «Безударные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гласные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корне слова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4509120"/>
            <a:ext cx="64807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Учитель: Привалова Н.Д.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Диктант.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Певец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См…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лкают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г…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лоса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птиц. В т…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…не послышалась новая песня. П…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вец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пробует красивый гол…с.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лчал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минуту и опять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засв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…стел. Как х…р…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ёт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с…л…вей! Идём в рощ… слушать ч…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п…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вца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1428736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1428736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200024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200024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43834" y="200024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64331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364331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414338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9520" y="414338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471488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00364" y="471488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14744" y="471488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43042" y="307181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72132" y="5286388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868" y="4143380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072462" y="471488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28992" y="5286388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Орфографическое задание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1 вариант.</a:t>
            </a:r>
          </a:p>
          <a:p>
            <a:r>
              <a:rPr lang="ru-RU" dirty="0" smtClean="0"/>
              <a:t>1.  К словам </a:t>
            </a:r>
            <a:r>
              <a:rPr lang="ru-RU" b="1" i="1" dirty="0" smtClean="0">
                <a:solidFill>
                  <a:srgbClr val="00B050"/>
                </a:solidFill>
              </a:rPr>
              <a:t>цветник</a:t>
            </a:r>
            <a:r>
              <a:rPr lang="ru-RU" b="1" i="1" dirty="0" smtClean="0"/>
              <a:t>, </a:t>
            </a:r>
            <a:r>
              <a:rPr lang="ru-RU" b="1" i="1" dirty="0" smtClean="0">
                <a:solidFill>
                  <a:srgbClr val="00B050"/>
                </a:solidFill>
              </a:rPr>
              <a:t>вечерний</a:t>
            </a:r>
            <a:r>
              <a:rPr lang="ru-RU" b="1" i="1" dirty="0" smtClean="0"/>
              <a:t> </a:t>
            </a:r>
            <a:r>
              <a:rPr lang="ru-RU" dirty="0" smtClean="0"/>
              <a:t> подбери проверочные. Подчеркни орфограммы.</a:t>
            </a:r>
          </a:p>
          <a:p>
            <a:r>
              <a:rPr lang="ru-RU" dirty="0" smtClean="0"/>
              <a:t>2. Вставь пропущенные буквы, подчеркни их. </a:t>
            </a:r>
          </a:p>
          <a:p>
            <a:r>
              <a:rPr lang="ru-RU" b="1" i="1" dirty="0" smtClean="0"/>
              <a:t>Б…</a:t>
            </a:r>
            <a:r>
              <a:rPr lang="ru-RU" b="1" i="1" dirty="0" err="1" smtClean="0"/>
              <a:t>льной</a:t>
            </a:r>
            <a:r>
              <a:rPr lang="ru-RU" b="1" i="1" dirty="0" smtClean="0"/>
              <a:t>, ст…</a:t>
            </a:r>
            <a:r>
              <a:rPr lang="ru-RU" b="1" i="1" dirty="0" err="1" smtClean="0"/>
              <a:t>пной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ст</a:t>
            </a:r>
            <a:r>
              <a:rPr lang="ru-RU" b="1" i="1" dirty="0" smtClean="0"/>
              <a:t>…</a:t>
            </a:r>
            <a:r>
              <a:rPr lang="ru-RU" b="1" i="1" dirty="0" err="1" smtClean="0"/>
              <a:t>рик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2 вариант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1.  К словам </a:t>
            </a:r>
            <a:r>
              <a:rPr lang="ru-RU" b="1" i="1" dirty="0" smtClean="0">
                <a:solidFill>
                  <a:srgbClr val="00B050"/>
                </a:solidFill>
              </a:rPr>
              <a:t>слезинка</a:t>
            </a:r>
            <a:r>
              <a:rPr lang="ru-RU" b="1" i="1" dirty="0" smtClean="0"/>
              <a:t>, </a:t>
            </a:r>
            <a:r>
              <a:rPr lang="ru-RU" b="1" i="1" dirty="0" smtClean="0">
                <a:solidFill>
                  <a:srgbClr val="00B050"/>
                </a:solidFill>
              </a:rPr>
              <a:t>домашний</a:t>
            </a:r>
            <a:r>
              <a:rPr lang="ru-RU" dirty="0" smtClean="0"/>
              <a:t>  подбери проверочные. Подчеркни орфограммы.</a:t>
            </a:r>
          </a:p>
          <a:p>
            <a:r>
              <a:rPr lang="ru-RU" dirty="0" smtClean="0"/>
              <a:t>2. Вставь пропущенные буквы, подчеркни их. </a:t>
            </a:r>
          </a:p>
          <a:p>
            <a:r>
              <a:rPr lang="ru-RU" b="1" i="1" dirty="0" smtClean="0"/>
              <a:t>Тр..пинка, </a:t>
            </a:r>
            <a:r>
              <a:rPr lang="ru-RU" b="1" i="1" dirty="0" err="1" smtClean="0"/>
              <a:t>з</a:t>
            </a:r>
            <a:r>
              <a:rPr lang="ru-RU" b="1" i="1" dirty="0" smtClean="0"/>
              <a:t>…</a:t>
            </a:r>
            <a:r>
              <a:rPr lang="ru-RU" b="1" i="1" dirty="0" err="1" smtClean="0"/>
              <a:t>ркальный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кр</a:t>
            </a:r>
            <a:r>
              <a:rPr lang="ru-RU" b="1" i="1" dirty="0" smtClean="0"/>
              <a:t>…</a:t>
            </a:r>
            <a:r>
              <a:rPr lang="ru-RU" b="1" i="1" dirty="0" err="1" smtClean="0"/>
              <a:t>льчонок</a:t>
            </a:r>
            <a:r>
              <a:rPr lang="ru-RU" b="1" i="1" dirty="0" smtClean="0"/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5030" y="5013176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о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4562" y="5411883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о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15895" y="5013176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о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74521" y="5013176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е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66451" y="5013739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е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31054" y="5413970"/>
            <a:ext cx="360040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600" b="1" dirty="0" smtClean="0">
                <a:ln/>
                <a:solidFill>
                  <a:srgbClr val="C00000"/>
                </a:solidFill>
              </a:rPr>
              <a:t>а</a:t>
            </a:r>
            <a:endParaRPr lang="ru-RU" sz="2600" b="1" cap="none" spc="0" dirty="0">
              <a:ln/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117</TotalTime>
  <Words>111</Words>
  <Application>Microsoft Office PowerPoint</Application>
  <PresentationFormat>Экран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МОУ «Лицей № 24» Русский язык. УМК «Начальная школа 21 века»</vt:lpstr>
      <vt:lpstr>Диктант. Певец.</vt:lpstr>
      <vt:lpstr>Орфографическое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Диктант.</dc:title>
  <dc:creator>Димон</dc:creator>
  <cp:lastModifiedBy>Надежда</cp:lastModifiedBy>
  <cp:revision>22</cp:revision>
  <dcterms:created xsi:type="dcterms:W3CDTF">2011-10-26T17:38:32Z</dcterms:created>
  <dcterms:modified xsi:type="dcterms:W3CDTF">2012-01-23T18:53:00Z</dcterms:modified>
</cp:coreProperties>
</file>