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ГИА - 2012</a:t>
            </a:r>
            <a:br>
              <a:rPr lang="ru-RU" b="1" dirty="0" smtClean="0"/>
            </a:br>
            <a:r>
              <a:rPr lang="ru-RU" b="1" dirty="0" smtClean="0"/>
              <a:t>Подготовка к заданию С2.2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dirty="0" err="1" smtClean="0"/>
              <a:t>Сулименко</a:t>
            </a:r>
            <a:r>
              <a:rPr lang="ru-RU" sz="2400" dirty="0" smtClean="0"/>
              <a:t> Ирина Анатольевна –</a:t>
            </a:r>
          </a:p>
          <a:p>
            <a:r>
              <a:rPr lang="ru-RU" sz="2400" dirty="0" smtClean="0"/>
              <a:t>учитель русского языка и литературы МБОУООШ № 12</a:t>
            </a:r>
          </a:p>
          <a:p>
            <a:r>
              <a:rPr lang="ru-RU" sz="2400" dirty="0" smtClean="0"/>
              <a:t>ст. </a:t>
            </a:r>
            <a:r>
              <a:rPr lang="ru-RU" sz="2400" dirty="0" smtClean="0"/>
              <a:t>Дербентская</a:t>
            </a:r>
          </a:p>
          <a:p>
            <a:r>
              <a:rPr lang="ru-RU" sz="2400" dirty="0" smtClean="0"/>
              <a:t>Краснодарский край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• Чтобы подтвердить сказанное, обратимся к … предложению текста. </a:t>
            </a:r>
          </a:p>
          <a:p>
            <a:r>
              <a:rPr lang="ru-RU" dirty="0" smtClean="0"/>
              <a:t>• Подтвердить данный аргумент  можно примером из …. предложения текста. </a:t>
            </a:r>
          </a:p>
          <a:p>
            <a:r>
              <a:rPr lang="ru-RU" dirty="0" smtClean="0"/>
              <a:t>• Справедливость этого вывода можно доказать на примере … предложения.</a:t>
            </a:r>
          </a:p>
          <a:p>
            <a:r>
              <a:rPr lang="ru-RU" dirty="0" smtClean="0"/>
              <a:t>• В подтверждение собственных выводов приведу пример из … предложения прочитанного мною текста. </a:t>
            </a:r>
          </a:p>
          <a:p>
            <a:r>
              <a:rPr lang="ru-RU" dirty="0" smtClean="0"/>
              <a:t>• Предложение № … подтверждает мысль о том, что … 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Для того чтобы включение примеров не нарушало требование связности, можно использовать следующие речевые клише: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Задача ЗАКЛЮЧЕНИЯ — подвести итог, обобщить сказанное, завершить работу, еще раз обратив внимание на самое главное. </a:t>
            </a:r>
          </a:p>
          <a:p>
            <a:r>
              <a:rPr lang="ru-RU" dirty="0" smtClean="0"/>
              <a:t>Вывод  должен быть:</a:t>
            </a:r>
          </a:p>
          <a:p>
            <a:r>
              <a:rPr lang="ru-RU" dirty="0" smtClean="0"/>
              <a:t>коротким, но ёмким по содержанию </a:t>
            </a:r>
          </a:p>
          <a:p>
            <a:r>
              <a:rPr lang="ru-RU" dirty="0" smtClean="0"/>
              <a:t>логически связан с предыдущим изложением </a:t>
            </a:r>
          </a:p>
          <a:p>
            <a:r>
              <a:rPr lang="ru-RU" dirty="0" smtClean="0"/>
              <a:t>не должен противоречить по смыслу тезису и аргументам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 чём писать в заключении?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Итак,</a:t>
            </a:r>
          </a:p>
          <a:p>
            <a:r>
              <a:rPr lang="ru-RU" dirty="0" smtClean="0"/>
              <a:t> Следовательно,</a:t>
            </a:r>
          </a:p>
          <a:p>
            <a:r>
              <a:rPr lang="ru-RU" dirty="0" smtClean="0"/>
              <a:t> Значит, </a:t>
            </a:r>
          </a:p>
          <a:p>
            <a:r>
              <a:rPr lang="ru-RU" dirty="0" smtClean="0"/>
              <a:t>Таким образом,</a:t>
            </a:r>
          </a:p>
          <a:p>
            <a:r>
              <a:rPr lang="ru-RU" dirty="0" smtClean="0"/>
              <a:t> Мы пришли к выводу,</a:t>
            </a:r>
          </a:p>
          <a:p>
            <a:r>
              <a:rPr lang="ru-RU" dirty="0" smtClean="0"/>
              <a:t> Подводя итог вышесказанному, </a:t>
            </a:r>
          </a:p>
          <a:p>
            <a:r>
              <a:rPr lang="ru-RU" dirty="0" smtClean="0"/>
              <a:t>Делая выводы из вышеизложенных доказательств  и т.д. </a:t>
            </a:r>
          </a:p>
          <a:p>
            <a:endParaRPr lang="ru-RU" dirty="0" smtClean="0"/>
          </a:p>
          <a:p>
            <a:r>
              <a:rPr lang="ru-RU" dirty="0" smtClean="0"/>
              <a:t>Помните, что вводные слова всегда выделяются запятой!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начале заключения можно использовать следующие вводные слова: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Абзацное членение текста – это одно из важных условий при написании сочинения.</a:t>
            </a:r>
          </a:p>
          <a:p>
            <a:r>
              <a:rPr lang="ru-RU" dirty="0" smtClean="0"/>
              <a:t>Помните: сочинение должно иметь не менее 3-х абзацев: </a:t>
            </a:r>
          </a:p>
          <a:p>
            <a:r>
              <a:rPr lang="ru-RU" dirty="0" smtClean="0"/>
              <a:t>• 1 абзац - тезис </a:t>
            </a:r>
          </a:p>
          <a:p>
            <a:r>
              <a:rPr lang="ru-RU" dirty="0" smtClean="0"/>
              <a:t>• 2 абзац – аргументы  с  примерами </a:t>
            </a:r>
          </a:p>
          <a:p>
            <a:r>
              <a:rPr lang="ru-RU" dirty="0" smtClean="0"/>
              <a:t>• 3 абзац – вывод</a:t>
            </a:r>
          </a:p>
          <a:p>
            <a:r>
              <a:rPr lang="ru-RU" dirty="0" smtClean="0"/>
              <a:t>Основная часть может состоять и более чем из одного абзаца. </a:t>
            </a:r>
          </a:p>
          <a:p>
            <a:r>
              <a:rPr lang="ru-RU" dirty="0" smtClean="0"/>
              <a:t>Помните, что новый абзац вы начинаете в том случае, если далее следует новая мысль, например, новый аргумент.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Сколько абзацев должно быть в сочинении?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2012 году требование к объёму сочинения изменилось:</a:t>
            </a:r>
          </a:p>
          <a:p>
            <a:r>
              <a:rPr lang="ru-RU" dirty="0" smtClean="0"/>
              <a:t> минимальное количество слов в сочинении теперь должно быть не 50, а </a:t>
            </a:r>
            <a:r>
              <a:rPr lang="ru-RU" b="1" dirty="0" smtClean="0"/>
              <a:t>70.</a:t>
            </a:r>
          </a:p>
          <a:p>
            <a:r>
              <a:rPr lang="ru-RU" dirty="0" smtClean="0"/>
              <a:t>Строго следуйте минимальному пределу указанного объёма! То есть в вашем сочинении должно быть не менее </a:t>
            </a:r>
            <a:r>
              <a:rPr lang="ru-RU" b="1" dirty="0" smtClean="0"/>
              <a:t>70 слов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Помните, что если суммарный объём ваших сочинения и изложения составит 70–139 слов, то максимальный балл по каждому из критериев грамотности будет равняться всего 1.</a:t>
            </a:r>
          </a:p>
          <a:p>
            <a:r>
              <a:rPr lang="ru-RU" dirty="0" smtClean="0"/>
              <a:t>При подсчёте слов не забывайте о том, что союзы, предлоги и частицы – это отдельные слова, которые тоже нужно считать. </a:t>
            </a:r>
          </a:p>
          <a:p>
            <a:r>
              <a:rPr lang="ru-RU" dirty="0" smtClean="0"/>
              <a:t>Слова, которые пишутся через дефис, считаются, как одно слово.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Каким должен быть объём сочинения?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Перед тем как переписать полученный текст в чистовик, проверьте его на наличие всех видов ошибок (орфографических, пунктуационных, грамматических, речевых) и при необходимости откорректируйте его.</a:t>
            </a:r>
          </a:p>
          <a:p>
            <a:endParaRPr lang="ru-RU" dirty="0" smtClean="0"/>
          </a:p>
          <a:p>
            <a:r>
              <a:rPr lang="ru-RU" dirty="0" smtClean="0"/>
              <a:t>Помните, что задания уровня С (С1, С2.1, С2.2)  будет проверять экзаменационная комиссия, а не компьютер. Поэтому пишите сочинение АККУРАТНО, РАЗБОРЧИВО, так, чтобы экзаменатор смог прочитать написанное без труда и чтобы у него не возникало вопросов: какая в слове буква – О или  А и т.п.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Грамотность . Почерк    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Спасибо </a:t>
            </a:r>
            <a:r>
              <a:rPr lang="ru-RU" dirty="0" smtClean="0"/>
              <a:t>за внимание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53334" y="2967334"/>
            <a:ext cx="574286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Удачи на экзаменах 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Что такое «сочинение по заданному тексту»?</a:t>
            </a:r>
          </a:p>
          <a:p>
            <a:r>
              <a:rPr lang="ru-RU" dirty="0" smtClean="0"/>
              <a:t>Сочинение по заданному тексту - это сочинение-рассуждение о смысле отрывка из исходного текста. </a:t>
            </a:r>
          </a:p>
          <a:p>
            <a:r>
              <a:rPr lang="ru-RU" dirty="0" smtClean="0"/>
              <a:t>Основным содержанием такого сочинения будет анализ (а не пересказ!) информации, которая содержится в тексте.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Памятка для выполнения задания С2.2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Напишите сочинение-рассуждение. Объясните, как Вы понимаете смысл финала текста: </a:t>
            </a:r>
            <a:r>
              <a:rPr lang="ru-RU" b="1" dirty="0" smtClean="0"/>
              <a:t>«Письма, пользуясь её слепотой, вынули не из шкатулки – их вынули из её души, и теперь ослепла и оглохла не только она, но и её душа...»</a:t>
            </a:r>
          </a:p>
          <a:p>
            <a:endParaRPr lang="ru-RU" dirty="0" smtClean="0"/>
          </a:p>
          <a:p>
            <a:r>
              <a:rPr lang="ru-RU" dirty="0" smtClean="0"/>
              <a:t>Приведите в сочинении </a:t>
            </a:r>
            <a:r>
              <a:rPr lang="ru-RU" b="1" dirty="0" smtClean="0"/>
              <a:t>два аргумента </a:t>
            </a:r>
            <a:r>
              <a:rPr lang="ru-RU" dirty="0" smtClean="0"/>
              <a:t>из прочитанного текста, подтверждающие Ваши рассуждения. Приводя примеры, указывайте номера нужных предложений или применяйте цитирование. Объём сочинения должен составлять не менее </a:t>
            </a:r>
            <a:r>
              <a:rPr lang="ru-RU" b="1" dirty="0" smtClean="0"/>
              <a:t>70 слов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Сочинение пишите аккуратно, разборчивым почерком.</a:t>
            </a:r>
          </a:p>
          <a:p>
            <a:endParaRPr lang="ru-RU" dirty="0" smtClean="0"/>
          </a:p>
          <a:p>
            <a:r>
              <a:rPr lang="ru-RU" dirty="0" smtClean="0"/>
              <a:t>Обратите внимание, что в задании сформулированы основные требования к сочинению (они подчёркнуты).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проекте ДЕМО-2012 задание С2.2 выглядит следующим образом: 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Рассуждение состоит из следующих частей:</a:t>
            </a:r>
          </a:p>
          <a:p>
            <a:r>
              <a:rPr lang="ru-RU" b="1" dirty="0" smtClean="0"/>
              <a:t>1. Вступление - тезис</a:t>
            </a:r>
            <a:endParaRPr lang="ru-RU" dirty="0" smtClean="0"/>
          </a:p>
          <a:p>
            <a:r>
              <a:rPr lang="ru-RU" b="1" dirty="0" smtClean="0"/>
              <a:t>2. Основная часть – доказательства (аргументы) + примеры </a:t>
            </a:r>
            <a:endParaRPr lang="ru-RU" dirty="0" smtClean="0"/>
          </a:p>
          <a:p>
            <a:r>
              <a:rPr lang="ru-RU" b="1" dirty="0" smtClean="0"/>
              <a:t>3. Заключение – вывод</a:t>
            </a:r>
          </a:p>
          <a:p>
            <a:endParaRPr lang="ru-RU" dirty="0" smtClean="0"/>
          </a:p>
          <a:p>
            <a:r>
              <a:rPr lang="ru-RU" dirty="0" smtClean="0"/>
              <a:t>Отсутствие в сочинении одного из элементов композиции рассматривается как ошибка и будет стоить вам потери баллов.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Как должно быть построено сочинение-рассуждение?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Начинается сочинение со вступления-тезиса. </a:t>
            </a:r>
          </a:p>
          <a:p>
            <a:r>
              <a:rPr lang="ru-RU" dirty="0" smtClean="0"/>
              <a:t>Тезис – это мысль, которую нужно доказать.</a:t>
            </a:r>
          </a:p>
          <a:p>
            <a:r>
              <a:rPr lang="ru-RU" dirty="0" smtClean="0"/>
              <a:t>При  написании вступления можно использовать следующие речевые клише:</a:t>
            </a:r>
          </a:p>
          <a:p>
            <a:endParaRPr lang="ru-RU" dirty="0" smtClean="0"/>
          </a:p>
          <a:p>
            <a:r>
              <a:rPr lang="ru-RU" i="1" dirty="0" smtClean="0"/>
              <a:t>Автор данного текста привлекает читателя к размышлению над вопросом...</a:t>
            </a:r>
          </a:p>
          <a:p>
            <a:r>
              <a:rPr lang="ru-RU" i="1" dirty="0" smtClean="0"/>
              <a:t>В этом отрывке автор говорит о том, что…</a:t>
            </a:r>
          </a:p>
          <a:p>
            <a:r>
              <a:rPr lang="ru-RU" i="1" dirty="0" smtClean="0"/>
              <a:t>В выделенной фразе автор выражает мысль о том, что…</a:t>
            </a:r>
          </a:p>
          <a:p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 начинать сочинение-рассуждение?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Основная часть вашего сочинения должна быть по объёму больше, чем вступление и заключение.</a:t>
            </a:r>
          </a:p>
          <a:p>
            <a:r>
              <a:rPr lang="ru-RU" dirty="0" smtClean="0"/>
              <a:t>В основной части вы должны доказать справедливость выраженной в тезисе мысли.</a:t>
            </a:r>
          </a:p>
          <a:p>
            <a:r>
              <a:rPr lang="ru-RU" dirty="0" smtClean="0"/>
              <a:t>В основной части следует избегать:</a:t>
            </a:r>
          </a:p>
          <a:p>
            <a:r>
              <a:rPr lang="ru-RU" dirty="0" smtClean="0"/>
              <a:t>• пересказа текста </a:t>
            </a:r>
          </a:p>
          <a:p>
            <a:r>
              <a:rPr lang="ru-RU" dirty="0" smtClean="0"/>
              <a:t>• изложения сведений, не имеющих прямого отношения к теме.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писать основную часть?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   Перечитайте текст несколько раз.</a:t>
            </a:r>
          </a:p>
          <a:p>
            <a:endParaRPr lang="ru-RU" dirty="0" smtClean="0"/>
          </a:p>
          <a:p>
            <a:r>
              <a:rPr lang="ru-RU" dirty="0" smtClean="0"/>
              <a:t>2.    Определите его тему (о чём текст?), идею (какими мыслями хочет поделиться с читателями автор?) Как правило, идея текста заключается именно в выделенном фрагменте.</a:t>
            </a:r>
          </a:p>
          <a:p>
            <a:endParaRPr lang="ru-RU" dirty="0" smtClean="0"/>
          </a:p>
          <a:p>
            <a:r>
              <a:rPr lang="ru-RU" dirty="0" smtClean="0"/>
              <a:t>3.    Сформулируйте заключённую в выделенном отрывке идею своими словами и запишите её на черновике.</a:t>
            </a:r>
          </a:p>
          <a:p>
            <a:endParaRPr lang="ru-RU" dirty="0" smtClean="0"/>
          </a:p>
          <a:p>
            <a:r>
              <a:rPr lang="ru-RU" dirty="0" smtClean="0"/>
              <a:t>4.    Отметьте те фрагменты текста, которые подтверждают, по вашему мнению, эту идею. </a:t>
            </a:r>
          </a:p>
          <a:p>
            <a:endParaRPr lang="ru-RU" dirty="0" smtClean="0"/>
          </a:p>
          <a:p>
            <a:r>
              <a:rPr lang="ru-RU" dirty="0" smtClean="0"/>
              <a:t>5.   Сформулируйте смысл каждого из них своими словами и запишите на черновике. Помните, что это должен быть не пересказ, а рассуждение и анализ текста! </a:t>
            </a:r>
          </a:p>
          <a:p>
            <a:r>
              <a:rPr lang="ru-RU" dirty="0" smtClean="0"/>
              <a:t>В основной части вы должны привести не менее двух аргументов (или доказательств) и подтвердить каждый аргумент минимум одним примером, взятым из текста.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 основной части вы должны доказать справедливость выраженной в тезисе мысли.</a:t>
            </a:r>
            <a:br>
              <a:rPr lang="ru-RU" sz="2400" dirty="0" smtClean="0"/>
            </a:br>
            <a:r>
              <a:rPr lang="ru-RU" sz="2400" dirty="0" smtClean="0"/>
              <a:t>Как это сделать? Вот некоторые рекомендации: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Во-первых, помните о требованиях к примерам:</a:t>
            </a:r>
          </a:p>
          <a:p>
            <a:r>
              <a:rPr lang="ru-RU" dirty="0" smtClean="0"/>
              <a:t>• примеров должно быть не менее 2; </a:t>
            </a:r>
          </a:p>
          <a:p>
            <a:r>
              <a:rPr lang="ru-RU" dirty="0" smtClean="0"/>
              <a:t>• примеры должны быть из указанного текста;</a:t>
            </a:r>
          </a:p>
          <a:p>
            <a:r>
              <a:rPr lang="ru-RU" dirty="0" smtClean="0"/>
              <a:t>• примеры должны подтверждать разные аргументы; </a:t>
            </a:r>
          </a:p>
          <a:p>
            <a:r>
              <a:rPr lang="ru-RU" dirty="0" smtClean="0"/>
              <a:t>• каждый пример должен соответствовать указанному аргументу;</a:t>
            </a:r>
          </a:p>
          <a:p>
            <a:r>
              <a:rPr lang="ru-RU" dirty="0" smtClean="0"/>
              <a:t>• пример без указания на аргумент не учитывается.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Как оформлять примеры в сочинении?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1) цитировать предложение (если оно не очень длинное), при этом знаки препинания расставляются так же, как и в предложении с прямой речью, или же предложение заключается в скобки. </a:t>
            </a:r>
          </a:p>
          <a:p>
            <a:r>
              <a:rPr lang="ru-RU" dirty="0" smtClean="0"/>
              <a:t>2)В некоторых случаях цитировать можно не всё предложение, а часть его, ставя на месте пропущенных слов многоточие. </a:t>
            </a:r>
          </a:p>
          <a:p>
            <a:r>
              <a:rPr lang="ru-RU" dirty="0" smtClean="0"/>
              <a:t>3) указывать номера предложений без цитирования (это делается в том случае, если предложение очень длинное).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Оформлять примеры в сочинении можно 3-мя способами: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1075</Words>
  <PresentationFormat>Экран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ГИА - 2012 Подготовка к заданию С2.2</vt:lpstr>
      <vt:lpstr>Памятка для выполнения задания С2.2  </vt:lpstr>
      <vt:lpstr>В проекте ДЕМО-2012 задание С2.2 выглядит следующим образом:  </vt:lpstr>
      <vt:lpstr>Как должно быть построено сочинение-рассуждение?</vt:lpstr>
      <vt:lpstr>Как начинать сочинение-рассуждение? </vt:lpstr>
      <vt:lpstr>Как писать основную часть? </vt:lpstr>
      <vt:lpstr>В основной части вы должны доказать справедливость выраженной в тезисе мысли. Как это сделать? Вот некоторые рекомендации: </vt:lpstr>
      <vt:lpstr>Как оформлять примеры в сочинении? </vt:lpstr>
      <vt:lpstr>Оформлять примеры в сочинении можно 3-мя способами:</vt:lpstr>
      <vt:lpstr>Для того чтобы включение примеров не нарушало требование связности, можно использовать следующие речевые клише: </vt:lpstr>
      <vt:lpstr>О чём писать в заключении?</vt:lpstr>
      <vt:lpstr>В начале заключения можно использовать следующие вводные слова: </vt:lpstr>
      <vt:lpstr> Сколько абзацев должно быть в сочинении? </vt:lpstr>
      <vt:lpstr>Каким должен быть объём сочинения? </vt:lpstr>
      <vt:lpstr> Грамотность . Почерк      </vt:lpstr>
      <vt:lpstr>   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 - 2012 Подготовка к заданию С2.2</dc:title>
  <dc:creator>влад</dc:creator>
  <cp:lastModifiedBy>влад</cp:lastModifiedBy>
  <cp:revision>6</cp:revision>
  <dcterms:created xsi:type="dcterms:W3CDTF">2011-12-20T14:01:15Z</dcterms:created>
  <dcterms:modified xsi:type="dcterms:W3CDTF">2012-01-17T16:24:02Z</dcterms:modified>
</cp:coreProperties>
</file>