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8" r:id="rId2"/>
    <p:sldId id="259" r:id="rId3"/>
    <p:sldId id="260" r:id="rId4"/>
    <p:sldId id="272" r:id="rId5"/>
    <p:sldId id="263" r:id="rId6"/>
    <p:sldId id="265" r:id="rId7"/>
    <p:sldId id="266" r:id="rId8"/>
    <p:sldId id="270" r:id="rId9"/>
    <p:sldId id="273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425CEF-7960-4079-A169-4392EB15E71A}" type="datetimeFigureOut">
              <a:rPr lang="ru-RU" smtClean="0"/>
              <a:t>29.01.2012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2C5DA-A6F1-43B2-87B0-0EF1857AB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339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29.01.2012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29.01.2012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pics.livejournal.com/anastgal/pic/00433k2a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gallerix.ru/pic/Perov/glrx-954461669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3154362"/>
          </a:xfrm>
        </p:spPr>
        <p:txBody>
          <a:bodyPr>
            <a:normAutofit/>
          </a:bodyPr>
          <a:lstStyle/>
          <a:p>
            <a:r>
              <a:rPr lang="ru-RU" dirty="0" smtClean="0"/>
              <a:t>Сочинение по картине В.Г. Перова «Охотники на привале»</a:t>
            </a:r>
            <a:br>
              <a:rPr lang="ru-RU" dirty="0" smtClean="0"/>
            </a:br>
            <a:r>
              <a:rPr lang="ru-RU" dirty="0" smtClean="0"/>
              <a:t>урок в 7 классе (после изучения темы «Причастие»)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771800" y="5013176"/>
            <a:ext cx="6474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Учитель русского языка и литературы Анкушина О.Н.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691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04664"/>
            <a:ext cx="871296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Сочинение по мотивам картины В.Г . Перова "Охотники на привале " (с прямой речью</a:t>
            </a:r>
            <a:r>
              <a:rPr lang="ru-RU" b="1" dirty="0" smtClean="0"/>
              <a:t>)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 smtClean="0"/>
              <a:t>Как-то </a:t>
            </a:r>
            <a:r>
              <a:rPr lang="ru-RU" b="1" dirty="0"/>
              <a:t>раз три друга Николай, Федор и Иван собрались на охоту. Долго они ходили по полю в поисках дичи. Подстрелив несколько гусей и уток, решили сделать привал. Как всегда во время обеда друзья, начали рассказывать охотничьи байки. </a:t>
            </a:r>
            <a:br>
              <a:rPr lang="ru-RU" b="1" dirty="0"/>
            </a:br>
            <a:r>
              <a:rPr lang="ru-RU" b="1" dirty="0"/>
              <a:t>-А знаете ли вы, братцы, какого лося я подстрелил в прошлом году? – говорит Николай. </a:t>
            </a:r>
            <a:br>
              <a:rPr lang="ru-RU" b="1" dirty="0"/>
            </a:br>
            <a:r>
              <a:rPr lang="ru-RU" b="1" dirty="0"/>
              <a:t>Федор и Иван над ним рассмеялись </a:t>
            </a:r>
            <a:br>
              <a:rPr lang="ru-RU" b="1" dirty="0"/>
            </a:br>
            <a:r>
              <a:rPr lang="ru-RU" b="1" dirty="0"/>
              <a:t>-Ты что, Николай, какие лоси в наших степях? </a:t>
            </a:r>
            <a:br>
              <a:rPr lang="ru-RU" b="1" dirty="0"/>
            </a:br>
            <a:r>
              <a:rPr lang="ru-RU" b="1" dirty="0"/>
              <a:t>-Ты уж ври да не завирайся! – сказал Иван. </a:t>
            </a:r>
            <a:br>
              <a:rPr lang="ru-RU" b="1" dirty="0"/>
            </a:br>
            <a:r>
              <a:rPr lang="ru-RU" b="1" dirty="0"/>
              <a:t>Федор, почесав затылок начал рассказывать историю про охоту на зайцев. </a:t>
            </a:r>
            <a:br>
              <a:rPr lang="ru-RU" b="1" dirty="0"/>
            </a:br>
            <a:r>
              <a:rPr lang="ru-RU" b="1" dirty="0"/>
              <a:t>-Я братцы, в прошлом году один десять зайцев в степи загнал. Двумя выстрелами сразу четырех зайцев застрелил. Вот эта была охота! </a:t>
            </a:r>
            <a:br>
              <a:rPr lang="ru-RU" b="1" dirty="0"/>
            </a:br>
            <a:r>
              <a:rPr lang="ru-RU" b="1" dirty="0"/>
              <a:t>-Это что, вот я когда ездил охотиться на тетеревов, иду по лесу слышу, в кустах ветки трещат, смотрю, а там кабан, здоровенный такой, клыки по полметра. Я вскидываю ружье. Бах, бах... И кабан падает замертво. Взвалив его на плечи, я понес его домой! – рассказал Иван. </a:t>
            </a:r>
            <a:br>
              <a:rPr lang="ru-RU" b="1" dirty="0"/>
            </a:br>
            <a:r>
              <a:rPr lang="ru-RU" b="1" dirty="0"/>
              <a:t>Дружно посмеявшись друг над другом, друзья собрали добычу и не спеша пошли в сторону дома. </a:t>
            </a:r>
            <a:br>
              <a:rPr lang="ru-RU" b="1" dirty="0"/>
            </a:br>
            <a:r>
              <a:rPr lang="ru-RU" b="1" dirty="0"/>
              <a:t>Каких только невероятных историй могут рассказать настоящие охотники.</a:t>
            </a:r>
          </a:p>
        </p:txBody>
      </p:sp>
    </p:spTree>
    <p:extLst>
      <p:ext uri="{BB962C8B-B14F-4D97-AF65-F5344CB8AC3E}">
        <p14:creationId xmlns:p14="http://schemas.microsoft.com/office/powerpoint/2010/main" val="329779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а 50 из 274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07" y="404664"/>
            <a:ext cx="29622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1720" y="3933056"/>
            <a:ext cx="29605214" cy="2924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Картину« Охотники </a:t>
            </a:r>
            <a:r>
              <a:rPr lang="ru-RU" b="1" dirty="0"/>
              <a:t>на привале" Перов написал в 1871 году. </a:t>
            </a:r>
            <a:endParaRPr lang="ru-RU" b="1" dirty="0" smtClean="0"/>
          </a:p>
          <a:p>
            <a:r>
              <a:rPr lang="ru-RU" b="1" dirty="0" smtClean="0"/>
              <a:t>В </a:t>
            </a:r>
            <a:r>
              <a:rPr lang="ru-RU" b="1" dirty="0"/>
              <a:t>этом произведении художник изобразил трех охотников </a:t>
            </a:r>
            <a:r>
              <a:rPr lang="ru-RU" b="1" dirty="0" smtClean="0"/>
              <a:t>,</a:t>
            </a:r>
          </a:p>
          <a:p>
            <a:r>
              <a:rPr lang="ru-RU" b="1" dirty="0" smtClean="0"/>
              <a:t>отдыхающих </a:t>
            </a:r>
            <a:r>
              <a:rPr lang="ru-RU" b="1" dirty="0"/>
              <a:t>на привале, после удачной охоты. </a:t>
            </a:r>
          </a:p>
          <a:p>
            <a:endParaRPr lang="ru-RU" b="1" dirty="0"/>
          </a:p>
          <a:p>
            <a:r>
              <a:rPr lang="ru-RU" b="1" dirty="0"/>
              <a:t>Художник Перов надо признаться и сам был страстным </a:t>
            </a:r>
            <a:endParaRPr lang="ru-RU" b="1" dirty="0" smtClean="0"/>
          </a:p>
          <a:p>
            <a:r>
              <a:rPr lang="ru-RU" b="1" dirty="0" smtClean="0"/>
              <a:t>любителем </a:t>
            </a:r>
            <a:r>
              <a:rPr lang="ru-RU" b="1" dirty="0"/>
              <a:t>охоты. Не раз в своей жизни художник видел </a:t>
            </a:r>
            <a:endParaRPr lang="ru-RU" b="1" dirty="0" smtClean="0"/>
          </a:p>
          <a:p>
            <a:r>
              <a:rPr lang="ru-RU" b="1" dirty="0" smtClean="0"/>
              <a:t>подобные </a:t>
            </a:r>
            <a:r>
              <a:rPr lang="ru-RU" b="1" dirty="0"/>
              <a:t>сцены, потому, как сам был участником всяких </a:t>
            </a:r>
            <a:endParaRPr lang="ru-RU" b="1" dirty="0" smtClean="0"/>
          </a:p>
          <a:p>
            <a:r>
              <a:rPr lang="ru-RU" b="1" dirty="0" smtClean="0"/>
              <a:t>веселых </a:t>
            </a:r>
            <a:r>
              <a:rPr lang="ru-RU" b="1" dirty="0"/>
              <a:t>баек, пересудов и небывалых рассказах об охоте </a:t>
            </a:r>
            <a:endParaRPr lang="ru-RU" b="1" dirty="0" smtClean="0"/>
          </a:p>
          <a:p>
            <a:r>
              <a:rPr lang="ru-RU" b="1" dirty="0" smtClean="0"/>
              <a:t>со </a:t>
            </a:r>
            <a:r>
              <a:rPr lang="ru-RU" b="1" dirty="0"/>
              <a:t>своими товарищами охотниками после трудной </a:t>
            </a:r>
            <a:r>
              <a:rPr lang="ru-RU" b="1" dirty="0" smtClean="0"/>
              <a:t>,</a:t>
            </a:r>
          </a:p>
          <a:p>
            <a:r>
              <a:rPr lang="ru-RU" b="1" dirty="0" smtClean="0"/>
              <a:t>но </a:t>
            </a:r>
            <a:r>
              <a:rPr lang="ru-RU" b="1" dirty="0"/>
              <a:t>интересной охоты.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07903" y="620688"/>
            <a:ext cx="30033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Василий Григорьевич Перов </a:t>
            </a:r>
          </a:p>
          <a:p>
            <a:r>
              <a:rPr lang="ru-RU" dirty="0"/>
              <a:t> </a:t>
            </a:r>
            <a:r>
              <a:rPr lang="ru-RU" dirty="0" smtClean="0"/>
              <a:t>             (1833-1882)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91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ЕРОВ Василий - Охотники на привал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223"/>
            <a:ext cx="9144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046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332656"/>
            <a:ext cx="6624736" cy="5440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endParaRPr lang="ru-RU" b="1" dirty="0" smtClean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800" b="1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Кого изобразил на своей картине художник Перов? 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latin typeface="Calibri"/>
                <a:ea typeface="Calibri"/>
                <a:cs typeface="Times New Roman"/>
              </a:rPr>
              <a:t>2. Опишите </a:t>
            </a:r>
            <a:r>
              <a:rPr lang="ru-RU" sz="2400" b="1" dirty="0">
                <a:latin typeface="Calibri"/>
                <a:ea typeface="Calibri"/>
                <a:cs typeface="Times New Roman"/>
              </a:rPr>
              <a:t>охотников (место расположения, позы, выражения </a:t>
            </a:r>
            <a:r>
              <a:rPr lang="ru-RU" sz="2400" b="1" dirty="0" smtClean="0">
                <a:latin typeface="Calibri"/>
                <a:ea typeface="Calibri"/>
                <a:cs typeface="Times New Roman"/>
              </a:rPr>
              <a:t>лиц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latin typeface="Calibri"/>
                <a:ea typeface="Calibri"/>
                <a:cs typeface="Times New Roman"/>
              </a:rPr>
              <a:t>3. На </a:t>
            </a:r>
            <a:r>
              <a:rPr lang="ru-RU" sz="2400" b="1" dirty="0">
                <a:latin typeface="Calibri"/>
                <a:ea typeface="Calibri"/>
                <a:cs typeface="Times New Roman"/>
              </a:rPr>
              <a:t>каком фоне показаны художники? 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latin typeface="Calibri"/>
                <a:ea typeface="Calibri"/>
                <a:cs typeface="Times New Roman"/>
              </a:rPr>
              <a:t>4. Какие </a:t>
            </a:r>
            <a:r>
              <a:rPr lang="ru-RU" sz="2400" b="1" dirty="0">
                <a:latin typeface="Calibri"/>
                <a:ea typeface="Calibri"/>
                <a:cs typeface="Times New Roman"/>
              </a:rPr>
              <a:t>признаки осенней природы мы видим на картине? </a:t>
            </a:r>
            <a:endParaRPr lang="ru-RU" sz="2400" b="1" dirty="0" smtClean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latin typeface="Calibri"/>
                <a:ea typeface="Calibri"/>
                <a:cs typeface="Times New Roman"/>
              </a:rPr>
              <a:t>5. Учащиеся </a:t>
            </a:r>
            <a:r>
              <a:rPr lang="ru-RU" sz="2400" b="1" dirty="0">
                <a:latin typeface="Calibri"/>
                <a:ea typeface="Calibri"/>
                <a:cs typeface="Times New Roman"/>
              </a:rPr>
              <a:t>письменно передают содержание картины, используя придуманные примеры с причастиями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>.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05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7"/>
            <a:ext cx="849694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Василий Григорьевич Перов – знаменитый русский художник. Его кисти принадлежат такие знаменитые картины, как «Тройка», «Проводы покойника», «Чаепитие в Мытищах». Не менее знаменито его полотно «Охотники на привале». </a:t>
            </a:r>
            <a:br>
              <a:rPr lang="ru-RU" b="1" dirty="0"/>
            </a:br>
            <a:r>
              <a:rPr lang="ru-RU" b="1" dirty="0"/>
              <a:t>   В своей картине «Охотники на привале» Перов изобразил трёх охотников, расположившихся на отдых. Они немного устали и решили поделиться своими впечатлениями друг с другом, поделиться традиционными охотничьими байками. </a:t>
            </a:r>
            <a:endParaRPr lang="ru-RU" dirty="0"/>
          </a:p>
          <a:p>
            <a:r>
              <a:rPr lang="en-GB" b="1" dirty="0"/>
              <a:t>   </a:t>
            </a:r>
            <a:r>
              <a:rPr lang="ru-RU" b="1" dirty="0"/>
              <a:t>На переднем плане художник показал добычу, с которой бравые охотники идут домой. Кто-то из них подстрелил утку, а кто-то - зайца.</a:t>
            </a:r>
            <a:endParaRPr lang="ru-RU" dirty="0"/>
          </a:p>
          <a:p>
            <a:r>
              <a:rPr lang="ru-RU" b="1" dirty="0"/>
              <a:t>С левой стороны сидит старый охотник, с увлечением рассказывающий какую-то историю или случай из охотничьей жизни. Против него – молодой охотник, внимательно слушающий рассказ. Он весь подался вперед и совсем забыл о своей папиросе. Посредине прилег на землю третий охотник. Шапка у него сдвинута на затылок. Он почесывает за ухом и лукаво улыбается. Видно, что он не верит рассказчику.  Немного в стороне бегает собака, которая не привыкла отдыхать. Она что-то услышала – и уже готова продолжать охоту без своего хозяина. </a:t>
            </a:r>
            <a:br>
              <a:rPr lang="ru-RU" b="1" dirty="0"/>
            </a:br>
            <a:r>
              <a:rPr lang="ru-RU" b="1" dirty="0"/>
              <a:t>    Охотники показаны на фоне русской осенней природы. Вокруг них пожелтевшая трава и побуревшие кустарники. Вдали виднеется несколько обнаженных деревьев. Над ними хмурое небо, затянутое тучами.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398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erov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19850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3688" y="4926782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Другие картины Перова: «Тройка», «Спящие дети», «Птицелов», «Ботаник», «Голубятник», «Рыболов» и т.д.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008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erov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5508104" cy="4829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5085184"/>
            <a:ext cx="1749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«Спящие дети»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639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 descr="Описание: http://www.tphv-history.ru/images/kartiny-Perov/0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48650" cy="54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6021288"/>
            <a:ext cx="1364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«Птицелов»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511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Рыболов. 1871 Холст, масло. 91x68. 7 ГТГ">
            <a:hlinkClick r:id="rId2" tooltip="Рыболов. 1871 Холст, масло. 91x68. 7 ГТГ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7" y="160587"/>
            <a:ext cx="5344631" cy="6649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84168" y="980728"/>
            <a:ext cx="1362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</a:t>
            </a:r>
            <a:r>
              <a:rPr lang="ru-RU" dirty="0" smtClean="0"/>
              <a:t>Р</a:t>
            </a:r>
            <a:r>
              <a:rPr lang="ru-RU" dirty="0"/>
              <a:t>ы</a:t>
            </a:r>
            <a:r>
              <a:rPr lang="ru-RU" dirty="0" smtClean="0"/>
              <a:t>болов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635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89</TotalTime>
  <Words>247</Words>
  <Application>Microsoft Office PowerPoint</Application>
  <PresentationFormat>Экран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Аптека</vt:lpstr>
      <vt:lpstr>Сочинение по картине В.Г. Перова «Охотники на привале» урок в 7 классе (после изучения темы «Причастие»)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9</cp:revision>
  <dcterms:modified xsi:type="dcterms:W3CDTF">2012-01-29T09:54:15Z</dcterms:modified>
</cp:coreProperties>
</file>