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0" r:id="rId3"/>
    <p:sldId id="263" r:id="rId4"/>
    <p:sldId id="257" r:id="rId5"/>
    <p:sldId id="258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3E208-E83F-4094-944B-A82B3828A1DB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6F27C-1287-4C00-B10D-A88186371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D435-9B3D-4E3E-A73B-38A2B3395036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EB41-60B0-4C21-A99D-26F31CE1A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D435-9B3D-4E3E-A73B-38A2B3395036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EB41-60B0-4C21-A99D-26F31CE1A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D435-9B3D-4E3E-A73B-38A2B3395036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EB41-60B0-4C21-A99D-26F31CE1A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D435-9B3D-4E3E-A73B-38A2B3395036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EB41-60B0-4C21-A99D-26F31CE1A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D435-9B3D-4E3E-A73B-38A2B3395036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EB41-60B0-4C21-A99D-26F31CE1A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D435-9B3D-4E3E-A73B-38A2B3395036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EB41-60B0-4C21-A99D-26F31CE1A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D435-9B3D-4E3E-A73B-38A2B3395036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EB41-60B0-4C21-A99D-26F31CE1A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D435-9B3D-4E3E-A73B-38A2B3395036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EB41-60B0-4C21-A99D-26F31CE1A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D435-9B3D-4E3E-A73B-38A2B3395036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EB41-60B0-4C21-A99D-26F31CE1A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D435-9B3D-4E3E-A73B-38A2B3395036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2EB41-60B0-4C21-A99D-26F31CE1AF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D435-9B3D-4E3E-A73B-38A2B3395036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12EB41-60B0-4C21-A99D-26F31CE1AF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19D435-9B3D-4E3E-A73B-38A2B3395036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12EB41-60B0-4C21-A99D-26F31CE1AF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/index.php?title=%D0%A4%D0%B0%D0%B9%D0%BB:Kiprensky_Pushkin.jpg&amp;filetimestamp=20061113115450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blestiashki.narod.ru/images/File047.gi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file.mobilmusic.ru/ae/c5/f3/214672.gi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029456" cy="218011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Имя прилагательное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prensky Pushk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3375414" cy="45005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28604"/>
            <a:ext cx="82772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Александр </a:t>
            </a:r>
            <a:r>
              <a:rPr lang="ru-RU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сергеевич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пушкин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1357298"/>
            <a:ext cx="578644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1 группа: </a:t>
            </a:r>
          </a:p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«Зимняя дорога»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500306"/>
            <a:ext cx="36491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2 группа: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«Зимнее утро»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8097" y="3786190"/>
            <a:ext cx="40236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3 группа: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«Зимний вечер»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5072074"/>
            <a:ext cx="7643866" cy="15716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Задание :</a:t>
            </a:r>
          </a:p>
          <a:p>
            <a:pPr algn="ctr"/>
            <a:r>
              <a:rPr lang="ru-RU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выписать </a:t>
            </a:r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1</a:t>
            </a:r>
            <a:r>
              <a:rPr lang="ru-RU" sz="2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словосочетание </a:t>
            </a:r>
            <a:r>
              <a:rPr lang="ru-RU" sz="24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им.сущ.+им</a:t>
            </a:r>
            <a:r>
              <a:rPr lang="ru-RU" sz="2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. Прил., </a:t>
            </a:r>
          </a:p>
          <a:p>
            <a:pPr algn="ctr"/>
            <a:r>
              <a:rPr lang="ru-RU" sz="2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определить </a:t>
            </a:r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число, </a:t>
            </a:r>
            <a:r>
              <a:rPr lang="ru-RU" sz="24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род,падеж</a:t>
            </a:r>
            <a:endParaRPr lang="ru-RU" sz="2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642918"/>
            <a:ext cx="4927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Итог урока.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14412" y="1500174"/>
            <a:ext cx="1051118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Что такое имя прилагательное?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Как изменяются имена прилагательные?</a:t>
            </a:r>
          </a:p>
          <a:p>
            <a:pPr algn="ctr">
              <a:buFont typeface="Wingdings" pitchFamily="2" charset="2"/>
              <a:buChar char="ü"/>
            </a:pPr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Как определить род, число, падеж </a:t>
            </a:r>
            <a:r>
              <a:rPr lang="ru-RU" sz="48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им.прилаг</a:t>
            </a:r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.?</a:t>
            </a:r>
            <a:endParaRPr lang="ru-RU" sz="48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143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Домашнее задание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57223" y="2000240"/>
            <a:ext cx="95012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2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Написать сочинение-миниатюру о погоде,</a:t>
            </a:r>
          </a:p>
          <a:p>
            <a:pPr algn="ctr"/>
            <a:r>
              <a:rPr lang="ru-RU" sz="32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используя имена прилагательные</a:t>
            </a:r>
            <a:endParaRPr lang="ru-RU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0"/>
            <a:ext cx="70875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урок!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Молодцы!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6626" name="Picture 2" descr="Картинка 13 из 26179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14488"/>
            <a:ext cx="7643866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lub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</p:spPr>
      </p:pic>
      <p:pic>
        <p:nvPicPr>
          <p:cNvPr id="4100" name="Picture 4" descr="d3365a70f64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673"/>
          <a:stretch>
            <a:fillRect/>
          </a:stretch>
        </p:blipFill>
        <p:spPr bwMode="auto">
          <a:xfrm>
            <a:off x="1187450" y="2420938"/>
            <a:ext cx="1873250" cy="1709737"/>
          </a:xfrm>
          <a:prstGeom prst="rect">
            <a:avLst/>
          </a:prstGeom>
          <a:noFill/>
        </p:spPr>
      </p:pic>
      <p:pic>
        <p:nvPicPr>
          <p:cNvPr id="4101" name="Picture 5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04025" y="476250"/>
            <a:ext cx="1871663" cy="1606550"/>
          </a:xfrm>
          <a:prstGeom prst="rect">
            <a:avLst/>
          </a:prstGeom>
          <a:noFill/>
        </p:spPr>
      </p:pic>
      <p:pic>
        <p:nvPicPr>
          <p:cNvPr id="4102" name="Picture 6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539750" y="4797425"/>
            <a:ext cx="1800225" cy="1606550"/>
          </a:xfrm>
          <a:prstGeom prst="rect">
            <a:avLst/>
          </a:prstGeom>
          <a:noFill/>
        </p:spPr>
      </p:pic>
      <p:pic>
        <p:nvPicPr>
          <p:cNvPr id="4103" name="Picture 7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816"/>
          <a:stretch>
            <a:fillRect/>
          </a:stretch>
        </p:blipFill>
        <p:spPr bwMode="auto">
          <a:xfrm>
            <a:off x="395288" y="260350"/>
            <a:ext cx="1800225" cy="1606550"/>
          </a:xfrm>
          <a:prstGeom prst="rect">
            <a:avLst/>
          </a:prstGeom>
          <a:noFill/>
        </p:spPr>
      </p:pic>
      <p:pic>
        <p:nvPicPr>
          <p:cNvPr id="4104" name="Picture 8" descr="d3365a70f64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3902"/>
          <a:stretch>
            <a:fillRect/>
          </a:stretch>
        </p:blipFill>
        <p:spPr bwMode="auto">
          <a:xfrm>
            <a:off x="6732588" y="4868863"/>
            <a:ext cx="1798637" cy="1606550"/>
          </a:xfrm>
          <a:prstGeom prst="rect">
            <a:avLst/>
          </a:prstGeom>
          <a:noFill/>
        </p:spPr>
      </p:pic>
      <p:pic>
        <p:nvPicPr>
          <p:cNvPr id="4105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жинки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1 0.04325 L 0.33472 -0.23983 L 0.58681 0.04325 L 0.33472 0.32678 L 0.08281 0.04325 Z " pathEditMode="relative" rAng="0" ptsTypes="FFFFF">
                                      <p:cBhvr>
                                        <p:cTn id="8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4325 C 0.08282 -0.10985 0.17761 -0.23474 0.29393 -0.23474 C 0.41094 -0.23474 0.50591 -0.10985 0.50591 0.04325 C 0.50573 0.19611 0.4106 0.32123 0.29428 0.32123 C 0.17761 0.32123 0.08282 0.19611 0.08282 0.04325 Z " pathEditMode="relative" rAng="16200000" ptsTypes="fffff">
                                      <p:cBhvr>
                                        <p:cTn id="11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673 -0.33449 C 0.20486 -0.33449 0.14566 -0.25857 0.14566 -0.16528 C 0.14566 -0.05579 0.21111 -0.01621 0.25069 0.00046 L 0.30278 0.01782 C 0.34219 0.03495 0.40781 0.07685 0.40781 0.20069 C 0.40781 0.28032 0.34861 0.3706 0.27673 0.3706 C 0.20486 0.3706 0.14566 0.28032 0.14566 0.20069 C 0.14566 0.07685 0.21128 0.03495 0.25069 0.01782 L 0.30278 0.00046 C 0.34219 -0.01621 0.40781 -0.05579 0.40781 -0.16528 C 0.40781 -0.25857 0.34861 -0.33449 0.27673 -0.33449 Z " pathEditMode="relative" rAng="5400000" ptsTypes="ffFffffFfff">
                                      <p:cBhvr>
                                        <p:cTn id="14" dur="5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9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714488"/>
            <a:ext cx="6541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Чистописание.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314" name="Picture 2" descr="http://file.mobilmusic.ru/ae/c5/f3/214672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714620"/>
            <a:ext cx="6255543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7858180" cy="1127125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42876" y="1428736"/>
            <a:ext cx="4429124" cy="1128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глубокое озеро</a:t>
            </a:r>
          </a:p>
          <a:p>
            <a:pPr>
              <a:lnSpc>
                <a:spcPts val="44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новый аэродром</a:t>
            </a:r>
            <a:endParaRPr lang="ru-RU" sz="40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8626" y="2428868"/>
            <a:ext cx="5712398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литературный журнал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2082" y="1428736"/>
            <a:ext cx="3929074" cy="112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44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легкий шарик</a:t>
            </a:r>
          </a:p>
          <a:p>
            <a:pPr algn="r">
              <a:lnSpc>
                <a:spcPts val="4400"/>
              </a:lnSpc>
            </a:pPr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</a:rPr>
              <a:t>красная стрела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98" y="3071810"/>
            <a:ext cx="8929702" cy="3016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первая буква - в прилагательном мужского рода встречается дважды. Один раз она обозначает парный глухой мягкий согласный звук, другой раз – твердый;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0099"/>
                </a:solidFill>
              </a:rPr>
              <a:t> вторая и третья буквы обозначают парные согласные всегда твердые звуки 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6119336"/>
            <a:ext cx="464343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Т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Ш</a:t>
            </a:r>
            <a:r>
              <a:rPr lang="ru-RU" sz="4800" b="1" dirty="0" smtClean="0">
                <a:solidFill>
                  <a:srgbClr val="000099"/>
                </a:solidFill>
              </a:rPr>
              <a:t>,</a:t>
            </a:r>
            <a:r>
              <a:rPr lang="ru-RU" sz="4800" b="1" dirty="0" smtClean="0">
                <a:solidFill>
                  <a:srgbClr val="C00000"/>
                </a:solidFill>
              </a:rPr>
              <a:t> Ж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928926" y="3000372"/>
            <a:ext cx="214314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000496" y="3000372"/>
            <a:ext cx="214314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29520" y="192880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72198" y="3000372"/>
            <a:ext cx="35719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0033" y="2304418"/>
            <a:ext cx="8608247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Найти закономерность, продолжить ряд:</a:t>
            </a:r>
          </a:p>
          <a:p>
            <a:pPr algn="ctr"/>
            <a:r>
              <a:rPr lang="ru-RU" sz="4800" b="1" dirty="0" err="1" smtClean="0">
                <a:solidFill>
                  <a:srgbClr val="C00000"/>
                </a:solidFill>
              </a:rPr>
              <a:t>тжш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жшт</a:t>
            </a:r>
            <a:r>
              <a:rPr lang="ru-RU" sz="4800" b="1" dirty="0" smtClean="0">
                <a:solidFill>
                  <a:srgbClr val="C00000"/>
                </a:solidFill>
              </a:rPr>
              <a:t>   </a:t>
            </a:r>
            <a:r>
              <a:rPr lang="ru-RU" sz="4800" b="1" dirty="0" err="1" smtClean="0">
                <a:solidFill>
                  <a:srgbClr val="C00000"/>
                </a:solidFill>
              </a:rPr>
              <a:t>штж</a:t>
            </a:r>
            <a:r>
              <a:rPr lang="ru-RU" sz="4800" b="1" dirty="0" smtClean="0">
                <a:solidFill>
                  <a:srgbClr val="C00000"/>
                </a:solidFill>
              </a:rPr>
              <a:t> 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2786058"/>
            <a:ext cx="8572560" cy="1267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тжш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жшт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</a:t>
            </a:r>
            <a:r>
              <a:rPr lang="ru-RU" sz="8000" dirty="0" err="1" smtClean="0">
                <a:solidFill>
                  <a:schemeClr val="tx2"/>
                </a:solidFill>
                <a:latin typeface="Calligraph" pitchFamily="2" charset="0"/>
              </a:rPr>
              <a:t>штж</a:t>
            </a:r>
            <a:r>
              <a:rPr lang="ru-RU" sz="8000" dirty="0" smtClean="0">
                <a:solidFill>
                  <a:schemeClr val="tx2"/>
                </a:solidFill>
                <a:latin typeface="Calligraph" pitchFamily="2" charset="0"/>
              </a:rPr>
              <a:t>  …</a:t>
            </a:r>
            <a:endParaRPr lang="ru-RU" sz="8000" dirty="0">
              <a:solidFill>
                <a:schemeClr val="tx2"/>
              </a:solidFill>
              <a:latin typeface="Calligraph" pitchFamily="2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8001024" y="1142984"/>
            <a:ext cx="114297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слайд  15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9" name="Picture 2" descr="C:\Documents and Settings\Игорь\Мои документы\Картинки\Прозрачные\Прозрачный фон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 build="allAtOnce"/>
      <p:bldP spid="7" grpId="0"/>
      <p:bldP spid="7" grpId="1"/>
      <p:bldP spid="17" grpId="0" build="allAtOnce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714488"/>
            <a:ext cx="46054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Голубь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голубка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643182"/>
            <a:ext cx="3610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снег</a:t>
            </a: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4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снеговик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643314"/>
            <a:ext cx="51395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Мороз</a:t>
            </a:r>
            <a:r>
              <a:rPr lang="ru-RU" sz="40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заморозки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1714488"/>
            <a:ext cx="3071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голубой</a:t>
            </a:r>
            <a:endParaRPr lang="ru-RU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643182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Снежный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3643314"/>
            <a:ext cx="2980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морозный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14290"/>
            <a:ext cx="92869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Назови </a:t>
            </a:r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лишнее слово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785794"/>
            <a:ext cx="48184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Голубой, 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снежный,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морозный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143380"/>
            <a:ext cx="92869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ИМЕНА ПРИЛАГАТЕЛЬНЫЕ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107" y="500042"/>
            <a:ext cx="79975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Задание №1</a:t>
            </a: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Отгадайте загадки: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3116"/>
            <a:ext cx="8001024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1 группа: </a:t>
            </a:r>
            <a:r>
              <a:rPr lang="ru-RU" sz="32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Без рук, без ног, а дверь отворяет</a:t>
            </a:r>
            <a:endParaRPr lang="ru-RU" sz="32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2643182"/>
            <a:ext cx="2350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вет</a:t>
            </a:r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е</a:t>
            </a:r>
            <a:r>
              <a:rPr lang="ru-RU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р</a:t>
            </a:r>
            <a:endParaRPr lang="ru-RU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3357562"/>
            <a:ext cx="91440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2 </a:t>
            </a:r>
            <a:r>
              <a:rPr lang="ru-RU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группа:  </a:t>
            </a:r>
            <a:r>
              <a:rPr lang="ru-RU" sz="32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Какой это мастер на стекла нанес и листья, и травы,</a:t>
            </a:r>
          </a:p>
          <a:p>
            <a:pPr algn="ctr"/>
            <a:r>
              <a:rPr lang="ru-RU" sz="32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 и заросли роз?</a:t>
            </a:r>
            <a:endParaRPr lang="ru-RU" sz="32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857760"/>
            <a:ext cx="85725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3 группа: </a:t>
            </a:r>
            <a:r>
              <a:rPr lang="ru-RU" sz="32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Что проходит через горы, через долы и холмы, но сама не двигается?</a:t>
            </a:r>
            <a:endParaRPr lang="ru-RU" sz="3200" b="1" cap="all" spc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13289" y="4286256"/>
            <a:ext cx="2830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роз</a:t>
            </a:r>
            <a:endParaRPr lang="ru-RU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2907" y="5934670"/>
            <a:ext cx="3051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д</a:t>
            </a:r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54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рога</a:t>
            </a:r>
            <a:endParaRPr lang="ru-RU" sz="54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14346" y="0"/>
            <a:ext cx="1028707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Подберите имена прилагательные, Определите 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род, </a:t>
            </a:r>
          </a:p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число имён прилагательных,</a:t>
            </a:r>
          </a:p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выделите окончание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2714620"/>
            <a:ext cx="675249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1 группа: </a:t>
            </a:r>
            <a:r>
              <a:rPr lang="ru-RU" sz="54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ветер</a:t>
            </a:r>
          </a:p>
          <a:p>
            <a:pPr algn="ctr"/>
            <a:r>
              <a:rPr lang="ru-RU" sz="5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2 группа: </a:t>
            </a:r>
            <a:r>
              <a:rPr lang="ru-RU" sz="54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мороз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3 группа: </a:t>
            </a:r>
            <a:r>
              <a:rPr lang="ru-RU" sz="5400" b="1" cap="all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дорога</a:t>
            </a:r>
            <a:endParaRPr lang="ru-RU" sz="5400" b="1" cap="all" spc="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3108" y="500042"/>
            <a:ext cx="4843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Задание №2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1857364"/>
            <a:ext cx="703936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Тихо </a:t>
            </a:r>
            <a:r>
              <a:rPr lang="ru-RU" sz="5400" dirty="0" smtClean="0"/>
              <a:t>в </a:t>
            </a:r>
            <a:r>
              <a:rPr lang="ru-RU" sz="5400" dirty="0" smtClean="0"/>
              <a:t>л…су.</a:t>
            </a:r>
          </a:p>
          <a:p>
            <a:r>
              <a:rPr lang="ru-RU" sz="5400" dirty="0" smtClean="0"/>
              <a:t> Л..</a:t>
            </a:r>
            <a:r>
              <a:rPr lang="ru-RU" sz="5400" dirty="0" err="1" smtClean="0"/>
              <a:t>тят</a:t>
            </a:r>
            <a:r>
              <a:rPr lang="ru-RU" sz="5400" dirty="0" smtClean="0"/>
              <a:t> </a:t>
            </a:r>
            <a:r>
              <a:rPr lang="ru-RU" sz="5400" dirty="0" err="1" smtClean="0"/>
              <a:t>сн</a:t>
            </a:r>
            <a:r>
              <a:rPr lang="ru-RU" sz="5400" dirty="0" smtClean="0">
                <a:latin typeface="+mj-lt"/>
              </a:rPr>
              <a:t>…</a:t>
            </a:r>
            <a:r>
              <a:rPr lang="ru-RU" sz="5400" dirty="0" smtClean="0"/>
              <a:t>ж…</a:t>
            </a:r>
            <a:r>
              <a:rPr lang="ru-RU" sz="5400" dirty="0" err="1" smtClean="0"/>
              <a:t>нки</a:t>
            </a:r>
            <a:r>
              <a:rPr lang="ru-RU" sz="5400" dirty="0" smtClean="0"/>
              <a:t>.</a:t>
            </a:r>
          </a:p>
          <a:p>
            <a:r>
              <a:rPr lang="ru-RU" sz="5400" dirty="0" smtClean="0"/>
              <a:t> Сне… п…крыл землю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1857364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Angsana New" pitchFamily="18" charset="-34"/>
              </a:rPr>
              <a:t>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Angsana New" pitchFamily="18" charset="-34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82646" y="2786058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2714620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3500438"/>
            <a:ext cx="484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г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3500438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86598" y="2714620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1857364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  <a:cs typeface="Angsana New" pitchFamily="18" charset="-34"/>
              </a:rPr>
              <a:t>_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j-lt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91724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Физминутка</a:t>
            </a:r>
            <a:endParaRPr lang="ru-RU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Имя прилагательное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</a:p>
          <a:p>
            <a:pPr algn="ctr"/>
            <a:r>
              <a:rPr lang="ru-RU" sz="5400" b="1" cap="all" spc="0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Ж.р.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-руки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вверх</a:t>
            </a:r>
          </a:p>
          <a:p>
            <a:pPr algn="ctr"/>
            <a:r>
              <a:rPr lang="ru-RU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М.р.-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руки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на пояс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Ср.р.- 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присесть</a:t>
            </a:r>
          </a:p>
          <a:p>
            <a:pPr algn="ctr"/>
            <a:r>
              <a:rPr lang="ru-RU" sz="5400" b="1" cap="all" dirty="0" err="1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Мн.ч.-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прыжок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10" descr="bdd73f0325c0b19bcfb894217b4ff29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54438"/>
            <a:ext cx="1862137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7" descr="yoga0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063" y="3929066"/>
            <a:ext cx="2039937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321</Words>
  <Application>Microsoft Office PowerPoint</Application>
  <PresentationFormat>Экран (4:3)</PresentationFormat>
  <Paragraphs>78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Имя прилагательное</vt:lpstr>
      <vt:lpstr>Слайд 2</vt:lpstr>
      <vt:lpstr>Выполнить задание и  найти буквы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прилагтельное</dc:title>
  <dc:creator>Настя</dc:creator>
  <cp:lastModifiedBy>Настя</cp:lastModifiedBy>
  <cp:revision>20</cp:revision>
  <dcterms:created xsi:type="dcterms:W3CDTF">2012-01-11T18:00:04Z</dcterms:created>
  <dcterms:modified xsi:type="dcterms:W3CDTF">2012-01-17T17:21:24Z</dcterms:modified>
</cp:coreProperties>
</file>