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&#1044;&#1091;&#1089;&#1073;&#1091;&#1083;&#1072;&#1090;&#1086;&#1074;&#1072;_&#1090;&#1077;&#1089;&#1090;-&#1090;&#1088;&#1077;&#1085;&#1072;&#1078;&#1105;&#1088;.ex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714480" y="1357298"/>
            <a:ext cx="5214974" cy="4929222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Раскрытие скобок.</a:t>
            </a:r>
          </a:p>
          <a:p>
            <a:endParaRPr lang="ru-RU" sz="44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r>
              <a:rPr lang="ru-RU" sz="1800" dirty="0" smtClean="0"/>
              <a:t>Подготовила  учитель математики  </a:t>
            </a:r>
          </a:p>
          <a:p>
            <a:r>
              <a:rPr lang="ru-RU" sz="1800" dirty="0" smtClean="0"/>
              <a:t>МОУСОШ №</a:t>
            </a:r>
            <a:r>
              <a:rPr lang="ru-RU" sz="2400" dirty="0" smtClean="0"/>
              <a:t>2</a:t>
            </a:r>
            <a:r>
              <a:rPr lang="ru-RU" sz="1800" dirty="0" smtClean="0"/>
              <a:t> п.Мокроус Фёдоровского района Саратовской области</a:t>
            </a:r>
          </a:p>
          <a:p>
            <a:r>
              <a:rPr lang="ru-RU" sz="1800" dirty="0" smtClean="0"/>
              <a:t>Дусбулатова Евгения Сапаровна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728192"/>
          </a:xfrm>
        </p:spPr>
        <p:txBody>
          <a:bodyPr/>
          <a:lstStyle/>
          <a:p>
            <a:r>
              <a:rPr lang="ru-RU" dirty="0" smtClean="0"/>
              <a:t>   </a:t>
            </a:r>
            <a:r>
              <a:rPr lang="ru-RU" dirty="0"/>
              <a:t>Самостоятельная </a:t>
            </a:r>
            <a:r>
              <a:rPr lang="ru-RU" dirty="0" smtClean="0"/>
              <a:t>работа.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42486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29600" cy="37330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/>
              <a:t>Для </a:t>
            </a:r>
            <a:r>
              <a:rPr lang="ru-RU" dirty="0" smtClean="0"/>
              <a:t>тех, </a:t>
            </a:r>
            <a:r>
              <a:rPr lang="ru-RU" dirty="0"/>
              <a:t>кто выполнил самостоятельную работу , с помощью теста –тренажёра на компьютере проверяют свои </a:t>
            </a:r>
            <a:r>
              <a:rPr lang="ru-RU" dirty="0" smtClean="0"/>
              <a:t>знания. </a:t>
            </a:r>
            <a:r>
              <a:rPr lang="ru-RU" dirty="0" err="1" smtClean="0">
                <a:hlinkClick r:id="rId2" action="ppaction://hlinkfile"/>
              </a:rPr>
              <a:t>Дусбулатова_тест-тренажёр</a:t>
            </a:r>
            <a:r>
              <a:rPr lang="ru-RU" dirty="0" smtClean="0">
                <a:hlinkClick r:id="rId2" action="ppaction://hlinkfile"/>
              </a:rPr>
              <a:t>.</a:t>
            </a:r>
            <a:r>
              <a:rPr lang="en-US" dirty="0" smtClean="0">
                <a:hlinkClick r:id="rId2" action="ppaction://hlinkfile"/>
              </a:rPr>
              <a:t>exe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70653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Итоги </a:t>
            </a:r>
            <a:r>
              <a:rPr lang="ru-RU" dirty="0"/>
              <a:t>урока.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mtClean="0"/>
              <a:t>«</a:t>
            </a:r>
            <a:r>
              <a:rPr lang="ru-RU" smtClean="0"/>
              <a:t>К </a:t>
            </a:r>
            <a:r>
              <a:rPr lang="ru-RU" dirty="0"/>
              <a:t>математике способность проявляй,</a:t>
            </a:r>
          </a:p>
          <a:p>
            <a:pPr marL="0" indent="0">
              <a:buNone/>
            </a:pPr>
            <a:r>
              <a:rPr lang="ru-RU" dirty="0"/>
              <a:t>Не ленись, а ежедневно развивай.</a:t>
            </a:r>
          </a:p>
          <a:p>
            <a:pPr marL="0" indent="0">
              <a:buNone/>
            </a:pPr>
            <a:r>
              <a:rPr lang="ru-RU" dirty="0"/>
              <a:t>Умножай, дели, трудись, соображай,</a:t>
            </a:r>
          </a:p>
          <a:p>
            <a:pPr marL="0" indent="0">
              <a:buNone/>
            </a:pPr>
            <a:r>
              <a:rPr lang="ru-RU" dirty="0"/>
              <a:t>С математикой дружить не забывай</a:t>
            </a:r>
            <a:r>
              <a:rPr lang="ru-RU" dirty="0" smtClean="0"/>
              <a:t>.»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77747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5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07357" y="2967335"/>
            <a:ext cx="79292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Спасибо за внимание.</a:t>
            </a:r>
            <a:endParaRPr lang="ru-RU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5584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  Цели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301038" cy="5072098"/>
          </a:xfrm>
        </p:spPr>
        <p:txBody>
          <a:bodyPr/>
          <a:lstStyle/>
          <a:p>
            <a:pPr>
              <a:buNone/>
            </a:pPr>
            <a:endParaRPr lang="ru-RU" sz="1400" dirty="0" smtClean="0"/>
          </a:p>
          <a:p>
            <a:r>
              <a:rPr lang="ru-RU" sz="2400" dirty="0" smtClean="0"/>
              <a:t>повторение и закрепление изученного материала, способствовать выработке навыков и умений в раскрытии скобок, создать условия контроля усвоения знаний и умений, продолжить обучение работе с тестовыми заданиями. </a:t>
            </a:r>
          </a:p>
          <a:p>
            <a:r>
              <a:rPr lang="ru-RU" sz="2400" dirty="0" smtClean="0"/>
              <a:t>Развивать аргументированную математическую речь;</a:t>
            </a:r>
          </a:p>
          <a:p>
            <a:r>
              <a:rPr lang="ru-RU" sz="2400" dirty="0" smtClean="0"/>
              <a:t>Умение выполнять сравнение и анализ, делать выводы;</a:t>
            </a:r>
          </a:p>
          <a:p>
            <a:r>
              <a:rPr lang="ru-RU" sz="2400" dirty="0" smtClean="0"/>
              <a:t>воспитание устойчивого интереса к предмету.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</a:t>
            </a:r>
            <a:r>
              <a:rPr lang="en-US" dirty="0" smtClean="0"/>
              <a:t>    </a:t>
            </a:r>
            <a:r>
              <a:rPr lang="ru-RU" dirty="0" smtClean="0"/>
              <a:t>Устный счёт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9552" y="1628800"/>
            <a:ext cx="4038600" cy="489654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Раскройте скобки:       </a:t>
            </a:r>
          </a:p>
          <a:p>
            <a:r>
              <a:rPr lang="ru-RU" dirty="0" smtClean="0"/>
              <a:t>4+(5-х)                              </a:t>
            </a:r>
          </a:p>
          <a:p>
            <a:r>
              <a:rPr lang="ru-RU" dirty="0" smtClean="0"/>
              <a:t>-3+(х+6)                                                </a:t>
            </a:r>
          </a:p>
          <a:p>
            <a:r>
              <a:rPr lang="ru-RU" dirty="0" smtClean="0"/>
              <a:t>7-(5-х)                                 </a:t>
            </a:r>
          </a:p>
          <a:p>
            <a:r>
              <a:rPr lang="ru-RU" dirty="0" smtClean="0"/>
              <a:t>-4-(х+8)     		                        </a:t>
            </a:r>
          </a:p>
          <a:p>
            <a:r>
              <a:rPr lang="ru-RU" dirty="0" smtClean="0"/>
              <a:t>5-(9-х)                                                </a:t>
            </a:r>
          </a:p>
          <a:p>
            <a:r>
              <a:rPr lang="ru-RU" dirty="0" smtClean="0"/>
              <a:t>-6+(8+х) </a:t>
            </a:r>
          </a:p>
          <a:p>
            <a:r>
              <a:rPr lang="en-US" dirty="0"/>
              <a:t>a</a:t>
            </a:r>
            <a:r>
              <a:rPr lang="en-US" dirty="0" smtClean="0"/>
              <a:t>+(b-c)</a:t>
            </a:r>
            <a:r>
              <a:rPr lang="ru-RU" dirty="0" smtClean="0"/>
              <a:t>   </a:t>
            </a:r>
            <a:endParaRPr lang="en-US" dirty="0" smtClean="0"/>
          </a:p>
          <a:p>
            <a:r>
              <a:rPr lang="ru-RU" dirty="0" smtClean="0"/>
              <a:t> </a:t>
            </a:r>
            <a:r>
              <a:rPr lang="en-US" dirty="0" smtClean="0"/>
              <a:t>x-(-a+y)</a:t>
            </a:r>
          </a:p>
          <a:p>
            <a:r>
              <a:rPr lang="ru-RU" dirty="0" smtClean="0"/>
              <a:t> </a:t>
            </a:r>
            <a:r>
              <a:rPr lang="en-US" dirty="0" smtClean="0"/>
              <a:t>(x+0,6)-(x-1,6)</a:t>
            </a:r>
            <a:r>
              <a:rPr lang="ru-RU" dirty="0" smtClean="0"/>
              <a:t>                                                     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648200" y="1628800"/>
            <a:ext cx="4038600" cy="472612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Проверь себя:</a:t>
            </a:r>
          </a:p>
          <a:p>
            <a:r>
              <a:rPr lang="ru-RU" dirty="0" smtClean="0"/>
              <a:t>9-х</a:t>
            </a:r>
          </a:p>
          <a:p>
            <a:r>
              <a:rPr lang="ru-RU" dirty="0" smtClean="0"/>
              <a:t>3+х</a:t>
            </a:r>
          </a:p>
          <a:p>
            <a:r>
              <a:rPr lang="ru-RU" dirty="0" smtClean="0"/>
              <a:t>2+х</a:t>
            </a:r>
          </a:p>
          <a:p>
            <a:r>
              <a:rPr lang="ru-RU" dirty="0" smtClean="0"/>
              <a:t>-12-х</a:t>
            </a:r>
          </a:p>
          <a:p>
            <a:r>
              <a:rPr lang="ru-RU" dirty="0" smtClean="0"/>
              <a:t>-4+х</a:t>
            </a:r>
          </a:p>
          <a:p>
            <a:r>
              <a:rPr lang="ru-RU" dirty="0" smtClean="0"/>
              <a:t>2+х</a:t>
            </a:r>
            <a:endParaRPr lang="en-US" dirty="0" smtClean="0"/>
          </a:p>
          <a:p>
            <a:r>
              <a:rPr lang="en-US" dirty="0" smtClean="0"/>
              <a:t>a+b-c</a:t>
            </a:r>
          </a:p>
          <a:p>
            <a:r>
              <a:rPr lang="en-US" dirty="0" smtClean="0"/>
              <a:t>x+a-y</a:t>
            </a:r>
          </a:p>
          <a:p>
            <a:r>
              <a:rPr lang="en-US" dirty="0" smtClean="0"/>
              <a:t>2,2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6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6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6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6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6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6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26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Найдите </a:t>
            </a:r>
            <a:r>
              <a:rPr lang="ru-RU" dirty="0"/>
              <a:t>значение выражения</a:t>
            </a:r>
            <a:br>
              <a:rPr lang="ru-RU" dirty="0"/>
            </a:br>
            <a:r>
              <a:rPr lang="ru-RU" dirty="0" smtClean="0"/>
              <a:t>                 7,2 </a:t>
            </a:r>
            <a:r>
              <a:rPr lang="ru-RU" dirty="0"/>
              <a:t>- (- 5,9 + 3,2)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20283076"/>
              </p:ext>
            </p:extLst>
          </p:nvPr>
        </p:nvGraphicFramePr>
        <p:xfrm>
          <a:off x="107502" y="2564901"/>
          <a:ext cx="8928996" cy="1440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4"/>
                <a:gridCol w="1440160"/>
                <a:gridCol w="1656184"/>
                <a:gridCol w="1368152"/>
                <a:gridCol w="1728192"/>
                <a:gridCol w="1368154"/>
              </a:tblGrid>
              <a:tr h="720081">
                <a:tc>
                  <a:txBody>
                    <a:bodyPr/>
                    <a:lstStyle/>
                    <a:p>
                      <a:r>
                        <a:rPr lang="ru-RU" dirty="0" smtClean="0"/>
                        <a:t>Греческий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Латинский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Английский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Немецкий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Французский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</a:t>
                      </a:r>
                      <a:endParaRPr lang="ru-RU" dirty="0"/>
                    </a:p>
                  </a:txBody>
                  <a:tcPr/>
                </a:tc>
              </a:tr>
              <a:tr h="720081">
                <a:tc>
                  <a:txBody>
                    <a:bodyPr/>
                    <a:lstStyle/>
                    <a:p>
                      <a:r>
                        <a:rPr lang="ru-RU" dirty="0" smtClean="0"/>
                        <a:t>6,3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-9,9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-1,9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-6,3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34981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Упростите </a:t>
            </a:r>
            <a:r>
              <a:rPr lang="ru-RU" dirty="0"/>
              <a:t>выражение 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      </a:t>
            </a:r>
            <a:r>
              <a:rPr lang="ru-RU" b="1" u="sng" dirty="0" smtClean="0"/>
              <a:t>1 ряд</a:t>
            </a:r>
            <a:r>
              <a:rPr lang="ru-RU" b="1" dirty="0" smtClean="0"/>
              <a:t>                                                     </a:t>
            </a:r>
            <a:r>
              <a:rPr lang="ru-RU" b="1" u="sng" dirty="0" smtClean="0"/>
              <a:t>2 ряд</a:t>
            </a:r>
            <a:r>
              <a:rPr lang="ru-RU" b="1" dirty="0" smtClean="0"/>
              <a:t>                         </a:t>
            </a:r>
          </a:p>
          <a:p>
            <a:endParaRPr lang="ru-RU" b="1" u="sng" dirty="0"/>
          </a:p>
          <a:p>
            <a:pPr marL="0" indent="0">
              <a:buNone/>
            </a:pPr>
            <a:r>
              <a:rPr lang="ru-RU" dirty="0" smtClean="0"/>
              <a:t>1) </a:t>
            </a:r>
            <a:r>
              <a:rPr lang="pt-BR" dirty="0" smtClean="0"/>
              <a:t>m </a:t>
            </a:r>
            <a:r>
              <a:rPr lang="pt-BR" dirty="0"/>
              <a:t>+ (1,3 - m)     </a:t>
            </a:r>
            <a:r>
              <a:rPr lang="ru-RU" dirty="0" smtClean="0"/>
              <a:t>     </a:t>
            </a:r>
            <a:r>
              <a:rPr lang="pt-BR" dirty="0" smtClean="0"/>
              <a:t> </a:t>
            </a:r>
            <a:r>
              <a:rPr lang="ru-RU" dirty="0" smtClean="0"/>
              <a:t>                           </a:t>
            </a:r>
            <a:r>
              <a:rPr lang="pt-BR" dirty="0" smtClean="0"/>
              <a:t>1</a:t>
            </a:r>
            <a:r>
              <a:rPr lang="ru-RU" dirty="0"/>
              <a:t>)</a:t>
            </a:r>
            <a:r>
              <a:rPr lang="pt-BR" dirty="0" smtClean="0"/>
              <a:t> </a:t>
            </a:r>
            <a:r>
              <a:rPr lang="pt-BR" dirty="0"/>
              <a:t>2,6 - (5,7 -x); 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2)</a:t>
            </a:r>
            <a:r>
              <a:rPr lang="pt-BR" dirty="0" smtClean="0"/>
              <a:t>(m </a:t>
            </a:r>
            <a:r>
              <a:rPr lang="pt-BR" dirty="0"/>
              <a:t>+ 5,4</a:t>
            </a:r>
            <a:r>
              <a:rPr lang="pt-BR" dirty="0" smtClean="0"/>
              <a:t>)+(- </a:t>
            </a:r>
            <a:r>
              <a:rPr lang="pt-BR" dirty="0"/>
              <a:t>7,9 - m). </a:t>
            </a:r>
            <a:r>
              <a:rPr lang="ru-RU" dirty="0" smtClean="0"/>
              <a:t>                      </a:t>
            </a:r>
            <a:r>
              <a:rPr lang="pt-BR" dirty="0" smtClean="0"/>
              <a:t>2</a:t>
            </a:r>
            <a:r>
              <a:rPr lang="pt-BR" dirty="0"/>
              <a:t>) (4,8 - a) - (x - a).</a:t>
            </a:r>
          </a:p>
          <a:p>
            <a:pPr marL="0" indent="0">
              <a:buNone/>
            </a:pPr>
            <a:r>
              <a:rPr lang="ru-RU" b="1" dirty="0" smtClean="0"/>
              <a:t>                                     </a:t>
            </a:r>
            <a:r>
              <a:rPr lang="ru-RU" b="1" u="sng" dirty="0" smtClean="0"/>
              <a:t>3 ряд</a:t>
            </a:r>
            <a:endParaRPr lang="ru-RU" b="1" dirty="0" smtClean="0"/>
          </a:p>
          <a:p>
            <a:pPr marL="0" indent="0">
              <a:buNone/>
            </a:pPr>
            <a:endParaRPr lang="ru-RU" u="sng" dirty="0"/>
          </a:p>
          <a:p>
            <a:pPr marL="0" indent="0">
              <a:buNone/>
            </a:pPr>
            <a:r>
              <a:rPr lang="ru-RU" dirty="0" smtClean="0"/>
              <a:t>                                </a:t>
            </a:r>
            <a:r>
              <a:rPr lang="en-US" dirty="0"/>
              <a:t>1) -x + (x - 6,3); 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ru-RU" dirty="0" smtClean="0"/>
              <a:t>               </a:t>
            </a:r>
            <a:r>
              <a:rPr lang="en-US" dirty="0" smtClean="0"/>
              <a:t> </a:t>
            </a:r>
            <a:r>
              <a:rPr lang="en-US" dirty="0"/>
              <a:t>2) (4,5 + b) - (b + x).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939066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Зашифрованное </a:t>
            </a:r>
            <a:r>
              <a:rPr lang="ru-RU" dirty="0"/>
              <a:t>слово: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40758135"/>
              </p:ext>
            </p:extLst>
          </p:nvPr>
        </p:nvGraphicFramePr>
        <p:xfrm>
          <a:off x="457200" y="2924943"/>
          <a:ext cx="8229600" cy="1584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792088">
                <a:tc>
                  <a:txBody>
                    <a:bodyPr/>
                    <a:lstStyle/>
                    <a:p>
                      <a:r>
                        <a:rPr lang="en-US" dirty="0" smtClean="0"/>
                        <a:t>- 3,1 + x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- 6,3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- 4,5 + x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- 2,5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4,5 - x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4,8 - x</a:t>
                      </a:r>
                      <a:endParaRPr lang="ru-RU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71003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Работа  с учебником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№ </a:t>
            </a:r>
            <a:r>
              <a:rPr lang="ru-RU" dirty="0"/>
              <a:t>1241 (в),  стр. </a:t>
            </a:r>
            <a:r>
              <a:rPr lang="ru-RU" dirty="0" smtClean="0"/>
              <a:t>216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30763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Физкультминутка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- Быстро встали, улыбнулись.</a:t>
            </a:r>
          </a:p>
          <a:p>
            <a:r>
              <a:rPr lang="ru-RU" dirty="0"/>
              <a:t>- Выше-выше потянулись.</a:t>
            </a:r>
          </a:p>
          <a:p>
            <a:r>
              <a:rPr lang="ru-RU" dirty="0"/>
              <a:t>- Ну-ка, плечи распрямите,</a:t>
            </a:r>
          </a:p>
          <a:p>
            <a:r>
              <a:rPr lang="ru-RU" dirty="0"/>
              <a:t>- Вправо, влево повернитесь,</a:t>
            </a:r>
          </a:p>
          <a:p>
            <a:r>
              <a:rPr lang="ru-RU" dirty="0"/>
              <a:t>- Рук коленями коснитесь.</a:t>
            </a:r>
          </a:p>
          <a:p>
            <a:r>
              <a:rPr lang="ru-RU" dirty="0"/>
              <a:t>- Сели, встали. Сели, встали</a:t>
            </a:r>
          </a:p>
          <a:p>
            <a:r>
              <a:rPr lang="ru-RU" dirty="0"/>
              <a:t>- И на месте побежали.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82262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75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25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9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75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250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7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</a:t>
            </a:r>
            <a:r>
              <a:rPr lang="ru-RU" dirty="0"/>
              <a:t>Домашнее задание.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</a:t>
            </a:r>
          </a:p>
          <a:p>
            <a:pPr marL="0" indent="0">
              <a:buNone/>
            </a:pPr>
            <a:r>
              <a:rPr lang="ru-RU" dirty="0" smtClean="0"/>
              <a:t> № </a:t>
            </a:r>
            <a:r>
              <a:rPr lang="ru-RU" dirty="0"/>
              <a:t>1255(в, д, е), 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№ 1254(д) 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и    </a:t>
            </a:r>
            <a:r>
              <a:rPr lang="ru-RU" dirty="0" smtClean="0"/>
              <a:t>№ 1256(в</a:t>
            </a:r>
            <a:r>
              <a:rPr lang="ru-RU" dirty="0"/>
              <a:t>), для тех, кто хочет, чтобы изучение </a:t>
            </a:r>
            <a:r>
              <a:rPr lang="ru-RU" dirty="0" smtClean="0"/>
              <a:t>   математики </a:t>
            </a:r>
            <a:r>
              <a:rPr lang="ru-RU" dirty="0"/>
              <a:t>было </a:t>
            </a:r>
            <a:r>
              <a:rPr lang="ru-RU" dirty="0" smtClean="0"/>
              <a:t>успешным.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46778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75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25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</TotalTime>
  <Words>389</Words>
  <Application>Microsoft Office PowerPoint</Application>
  <PresentationFormat>Экран (4:3)</PresentationFormat>
  <Paragraphs>99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Слайд 1</vt:lpstr>
      <vt:lpstr>                   Цели урока:</vt:lpstr>
      <vt:lpstr>                  Устный счёт</vt:lpstr>
      <vt:lpstr>Найдите значение выражения                  7,2 - (- 5,9 + 3,2)</vt:lpstr>
      <vt:lpstr>      Упростите выражение </vt:lpstr>
      <vt:lpstr>     Зашифрованное слово:</vt:lpstr>
      <vt:lpstr>          Работа  с учебником</vt:lpstr>
      <vt:lpstr>         Физкультминутка.</vt:lpstr>
      <vt:lpstr>        Домашнее задание.</vt:lpstr>
      <vt:lpstr>   Самостоятельная работа.</vt:lpstr>
      <vt:lpstr> Для тех, кто выполнил самостоятельную работу , с помощью теста –тренажёра на компьютере проверяют свои знания. Дусбулатова_тест-тренажёр.exe</vt:lpstr>
      <vt:lpstr>            Итоги урока.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Школа</cp:lastModifiedBy>
  <cp:revision>31</cp:revision>
  <dcterms:modified xsi:type="dcterms:W3CDTF">2012-04-14T04:33:27Z</dcterms:modified>
</cp:coreProperties>
</file>