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7" autoAdjust="0"/>
    <p:restoredTop sz="94660"/>
  </p:normalViewPr>
  <p:slideViewPr>
    <p:cSldViewPr>
      <p:cViewPr varScale="1">
        <p:scale>
          <a:sx n="65" d="100"/>
          <a:sy n="65" d="100"/>
        </p:scale>
        <p:origin x="-102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CA41-79B5-465D-8A16-143D0BD79B3A}" type="datetimeFigureOut">
              <a:rPr lang="ru-RU" smtClean="0"/>
              <a:pPr/>
              <a:t>10.01.2013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1FE-FD73-424C-A126-217226880C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CA41-79B5-465D-8A16-143D0BD79B3A}" type="datetimeFigureOut">
              <a:rPr lang="ru-RU" smtClean="0"/>
              <a:pPr/>
              <a:t>10.01.2013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1FE-FD73-424C-A126-217226880C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CA41-79B5-465D-8A16-143D0BD79B3A}" type="datetimeFigureOut">
              <a:rPr lang="ru-RU" smtClean="0"/>
              <a:pPr/>
              <a:t>10.01.2013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1FE-FD73-424C-A126-217226880C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CA41-79B5-465D-8A16-143D0BD79B3A}" type="datetimeFigureOut">
              <a:rPr lang="ru-RU" smtClean="0"/>
              <a:pPr/>
              <a:t>10.01.2013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1FE-FD73-424C-A126-217226880C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CA41-79B5-465D-8A16-143D0BD79B3A}" type="datetimeFigureOut">
              <a:rPr lang="ru-RU" smtClean="0"/>
              <a:pPr/>
              <a:t>10.01.2013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1FE-FD73-424C-A126-217226880C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CA41-79B5-465D-8A16-143D0BD79B3A}" type="datetimeFigureOut">
              <a:rPr lang="ru-RU" smtClean="0"/>
              <a:pPr/>
              <a:t>10.01.2013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1FE-FD73-424C-A126-217226880C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CA41-79B5-465D-8A16-143D0BD79B3A}" type="datetimeFigureOut">
              <a:rPr lang="ru-RU" smtClean="0"/>
              <a:pPr/>
              <a:t>10.01.2013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1FE-FD73-424C-A126-217226880C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CA41-79B5-465D-8A16-143D0BD79B3A}" type="datetimeFigureOut">
              <a:rPr lang="ru-RU" smtClean="0"/>
              <a:pPr/>
              <a:t>10.01.2013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1FE-FD73-424C-A126-217226880C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CA41-79B5-465D-8A16-143D0BD79B3A}" type="datetimeFigureOut">
              <a:rPr lang="ru-RU" smtClean="0"/>
              <a:pPr/>
              <a:t>10.01.2013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1FE-FD73-424C-A126-217226880C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CA41-79B5-465D-8A16-143D0BD79B3A}" type="datetimeFigureOut">
              <a:rPr lang="ru-RU" smtClean="0"/>
              <a:pPr/>
              <a:t>10.01.2013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1FE-FD73-424C-A126-217226880C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ECA41-79B5-465D-8A16-143D0BD79B3A}" type="datetimeFigureOut">
              <a:rPr lang="ru-RU" smtClean="0"/>
              <a:pPr/>
              <a:t>10.01.2013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71FE-FD73-424C-A126-217226880C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ECA41-79B5-465D-8A16-143D0BD79B3A}" type="datetimeFigureOut">
              <a:rPr lang="ru-RU" smtClean="0"/>
              <a:pPr/>
              <a:t>10.01.2013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F71FE-FD73-424C-A126-217226880C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slide" Target="slide3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1857387"/>
          </a:xfrm>
        </p:spPr>
        <p:txBody>
          <a:bodyPr>
            <a:noAutofit/>
          </a:bodyPr>
          <a:lstStyle/>
          <a:p>
            <a:r>
              <a:rPr lang="ru-RU" sz="3600" i="1" u="sng" dirty="0" smtClean="0">
                <a:solidFill>
                  <a:srgbClr val="FFFF00"/>
                </a:solidFill>
              </a:rPr>
              <a:t>Интерактивная игра</a:t>
            </a:r>
            <a:r>
              <a:rPr lang="ru-RU" sz="5400" i="1" u="sng" dirty="0" smtClean="0">
                <a:solidFill>
                  <a:srgbClr val="FFFF00"/>
                </a:solidFill>
              </a:rPr>
              <a:t/>
            </a:r>
            <a:br>
              <a:rPr lang="ru-RU" sz="5400" i="1" u="sng" dirty="0" smtClean="0">
                <a:solidFill>
                  <a:srgbClr val="FFFF00"/>
                </a:solidFill>
              </a:rPr>
            </a:br>
            <a:r>
              <a:rPr lang="ru-RU" sz="5400" b="1" i="1" dirty="0" smtClean="0">
                <a:solidFill>
                  <a:srgbClr val="FFFF00"/>
                </a:solidFill>
              </a:rPr>
              <a:t>«Православие  и </a:t>
            </a:r>
            <a:br>
              <a:rPr lang="ru-RU" sz="5400" b="1" i="1" dirty="0" smtClean="0">
                <a:solidFill>
                  <a:srgbClr val="FFFF00"/>
                </a:solidFill>
              </a:rPr>
            </a:br>
            <a:r>
              <a:rPr lang="ru-RU" sz="5400" b="1" i="1" dirty="0" smtClean="0">
                <a:solidFill>
                  <a:srgbClr val="FFFF00"/>
                </a:solidFill>
              </a:rPr>
              <a:t>живопись»</a:t>
            </a:r>
            <a:endParaRPr lang="ru-RU" sz="5400" b="1" i="1" dirty="0">
              <a:solidFill>
                <a:srgbClr val="FFFF00"/>
              </a:solidFill>
            </a:endParaRPr>
          </a:p>
        </p:txBody>
      </p:sp>
      <p:pic>
        <p:nvPicPr>
          <p:cNvPr id="2050" name="Picture 2" descr="C:\Documents and Settings\SERG\Рабочий стол\конкурс\поленов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000372"/>
            <a:ext cx="7000924" cy="3610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Documents and Settings\SERG\Рабочий стол\конкурс\рени гвидо моисей с заповедям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3714752"/>
            <a:ext cx="2786082" cy="2928958"/>
          </a:xfrm>
          <a:prstGeom prst="rect">
            <a:avLst/>
          </a:prstGeom>
          <a:noFill/>
        </p:spPr>
      </p:pic>
      <p:pic>
        <p:nvPicPr>
          <p:cNvPr id="1026" name="Picture 2" descr="C:\Documents and Settings\SERG\Рабочий стол\конкурс\симон вуэ.jpg"/>
          <p:cNvPicPr>
            <a:picLocks noChangeAspect="1" noChangeArrowheads="1"/>
          </p:cNvPicPr>
          <p:nvPr/>
        </p:nvPicPr>
        <p:blipFill>
          <a:blip r:embed="rId3">
            <a:lum bright="14000"/>
          </a:blip>
          <a:srcRect l="1969" t="1289" r="1969"/>
          <a:stretch>
            <a:fillRect/>
          </a:stretch>
        </p:blipFill>
        <p:spPr bwMode="auto">
          <a:xfrm>
            <a:off x="428596" y="285728"/>
            <a:ext cx="2607769" cy="3286148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929586" y="5929330"/>
            <a:ext cx="571504" cy="71438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5</a:t>
            </a:r>
            <a:endParaRPr lang="ru-RU" sz="3600" b="1" dirty="0">
              <a:solidFill>
                <a:srgbClr val="FFFF00"/>
              </a:solidFill>
            </a:endParaRPr>
          </a:p>
        </p:txBody>
      </p:sp>
      <p:pic>
        <p:nvPicPr>
          <p:cNvPr id="1027" name="Picture 3" descr="C:\Documents and Settings\SERG\Рабочий стол\конкурс\рембрандт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285728"/>
            <a:ext cx="2571768" cy="3286148"/>
          </a:xfrm>
          <a:prstGeom prst="rect">
            <a:avLst/>
          </a:prstGeom>
          <a:noFill/>
        </p:spPr>
      </p:pic>
      <p:pic>
        <p:nvPicPr>
          <p:cNvPr id="1029" name="Picture 5" descr="C:\Documents and Settings\SERG\Рабочий стол\конкурс\в.шебуев рх поклонение волхвов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285728"/>
            <a:ext cx="2500330" cy="328614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500166" y="285729"/>
            <a:ext cx="5000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1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1000100" y="4643446"/>
            <a:ext cx="1295408" cy="14382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43372" y="285729"/>
            <a:ext cx="7143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ru-RU" sz="3600" b="1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1524000" y="5438788"/>
            <a:ext cx="771508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715272" y="285729"/>
            <a:ext cx="571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3</a:t>
            </a:r>
            <a:endParaRPr lang="ru-RU" sz="3600" b="1" dirty="0">
              <a:solidFill>
                <a:srgbClr val="FFFF00"/>
              </a:solidFill>
            </a:endParaRPr>
          </a:p>
        </p:txBody>
      </p:sp>
      <p:pic>
        <p:nvPicPr>
          <p:cNvPr id="1031" name="Picture 7" descr="C:\Documents and Settings\SERG\Рабочий стол\конкурс\ге.jpg"/>
          <p:cNvPicPr>
            <a:picLocks noChangeAspect="1" noChangeArrowheads="1"/>
          </p:cNvPicPr>
          <p:nvPr/>
        </p:nvPicPr>
        <p:blipFill>
          <a:blip r:embed="rId6"/>
          <a:srcRect l="10158" t="12598" r="3870"/>
          <a:stretch>
            <a:fillRect/>
          </a:stretch>
        </p:blipFill>
        <p:spPr bwMode="auto">
          <a:xfrm>
            <a:off x="642910" y="3643314"/>
            <a:ext cx="4643470" cy="2923041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785786" y="5929331"/>
            <a:ext cx="571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ru-RU" sz="3600" b="1" dirty="0">
                <a:solidFill>
                  <a:srgbClr val="FFFF00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472518" cy="548324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sz="2800" dirty="0" smtClean="0">
                <a:solidFill>
                  <a:srgbClr val="FFFF00"/>
                </a:solidFill>
                <a:hlinkClick r:id="rId2" action="ppaction://hlinksldjump"/>
              </a:rPr>
              <a:t>Какие картины изображают события Ветхого Завета?</a:t>
            </a:r>
            <a:endParaRPr lang="ru-RU" sz="2800" dirty="0" smtClean="0">
              <a:solidFill>
                <a:srgbClr val="FFFF00"/>
              </a:solidFill>
            </a:endParaRPr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rgbClr val="FFFF00"/>
                </a:solidFill>
                <a:hlinkClick r:id="rId3" action="ppaction://hlinksldjump"/>
              </a:rPr>
              <a:t>В какой хронологической последовательности должны располагаться картины, изображающие события Нового Завета?</a:t>
            </a:r>
            <a:endParaRPr lang="ru-RU" sz="2800" dirty="0" smtClean="0">
              <a:solidFill>
                <a:srgbClr val="FFFF00"/>
              </a:solidFill>
            </a:endParaRPr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rgbClr val="FFFF00"/>
                </a:solidFill>
                <a:hlinkClick r:id="rId4" action="ppaction://hlinksldjump"/>
              </a:rPr>
              <a:t>На какой картине изображён царь, известный своей мудростью?</a:t>
            </a:r>
            <a:endParaRPr lang="ru-RU" sz="2800" dirty="0" smtClean="0">
              <a:solidFill>
                <a:srgbClr val="FFFF00"/>
              </a:solidFill>
            </a:endParaRPr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rgbClr val="FFFF00"/>
                </a:solidFill>
                <a:hlinkClick r:id="rId5" action="ppaction://hlinksldjump"/>
              </a:rPr>
              <a:t>На какой картине мы видим заповеди, данные людям Богом-Отцом?</a:t>
            </a:r>
            <a:endParaRPr lang="ru-RU" sz="2800" dirty="0" smtClean="0">
              <a:solidFill>
                <a:srgbClr val="FFFF00"/>
              </a:solidFill>
            </a:endParaRPr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rgbClr val="FFFF00"/>
                </a:solidFill>
                <a:hlinkClick r:id="rId6" action="ppaction://hlinksldjump"/>
              </a:rPr>
              <a:t>Какая картина иллюстрирует притчу об отношении Бога к людям праведным и грешным?</a:t>
            </a:r>
            <a:endParaRPr lang="ru-RU" sz="2800" dirty="0" smtClean="0">
              <a:solidFill>
                <a:srgbClr val="FFFF00"/>
              </a:solidFill>
            </a:endParaRP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None/>
            </a:pPr>
            <a:endParaRPr lang="ru-RU" dirty="0"/>
          </a:p>
        </p:txBody>
      </p:sp>
      <p:pic>
        <p:nvPicPr>
          <p:cNvPr id="4" name="Picture 2" descr="C:\Documents and Settings\SERG\Рабочий стол\анимашки к презентациям\candle-animated.gif">
            <a:hlinkClick r:id="rId7" action="ppaction://hlinksldjump"/>
          </p:cNvPr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929586" y="5357826"/>
            <a:ext cx="854212" cy="11610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SERG\Рабочий стол\конкурс\рембранд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3286148" cy="4000528"/>
          </a:xfrm>
          <a:prstGeom prst="rect">
            <a:avLst/>
          </a:prstGeom>
          <a:noFill/>
        </p:spPr>
      </p:pic>
      <p:pic>
        <p:nvPicPr>
          <p:cNvPr id="5" name="Picture 6" descr="C:\Documents and Settings\SERG\Рабочий стол\конкурс\рени гвидо моисей с заповедям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357166"/>
            <a:ext cx="2786082" cy="3214710"/>
          </a:xfrm>
          <a:prstGeom prst="rect">
            <a:avLst/>
          </a:prstGeom>
          <a:noFill/>
        </p:spPr>
      </p:pic>
      <p:pic>
        <p:nvPicPr>
          <p:cNvPr id="6" name="Picture 7" descr="C:\Documents and Settings\SERG\Рабочий стол\конкурс\ге.jpg"/>
          <p:cNvPicPr>
            <a:picLocks noChangeAspect="1" noChangeArrowheads="1"/>
          </p:cNvPicPr>
          <p:nvPr/>
        </p:nvPicPr>
        <p:blipFill>
          <a:blip r:embed="rId4"/>
          <a:srcRect l="10158" t="12598" r="3870"/>
          <a:stretch>
            <a:fillRect/>
          </a:stretch>
        </p:blipFill>
        <p:spPr bwMode="auto">
          <a:xfrm>
            <a:off x="4286248" y="3643314"/>
            <a:ext cx="4643470" cy="3000396"/>
          </a:xfrm>
          <a:prstGeom prst="rect">
            <a:avLst/>
          </a:prstGeom>
          <a:noFill/>
        </p:spPr>
      </p:pic>
      <p:sp>
        <p:nvSpPr>
          <p:cNvPr id="7" name="Заголовок 4"/>
          <p:cNvSpPr>
            <a:spLocks noGrp="1"/>
          </p:cNvSpPr>
          <p:nvPr>
            <p:ph type="title"/>
          </p:nvPr>
        </p:nvSpPr>
        <p:spPr>
          <a:xfrm>
            <a:off x="285720" y="4143380"/>
            <a:ext cx="3071834" cy="135732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Рембрандт «Возвращение блудного сына»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8" name="Заголовок 5"/>
          <p:cNvSpPr txBox="1">
            <a:spLocks/>
          </p:cNvSpPr>
          <p:nvPr/>
        </p:nvSpPr>
        <p:spPr>
          <a:xfrm>
            <a:off x="6500826" y="428604"/>
            <a:ext cx="2185974" cy="1357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Рени Гвидо «Моисей с заповедями»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858016" y="2714620"/>
            <a:ext cx="22859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Ге «Суд Соломона»</a:t>
            </a:r>
            <a:endParaRPr lang="ru-RU" sz="2800" dirty="0"/>
          </a:p>
        </p:txBody>
      </p:sp>
      <p:pic>
        <p:nvPicPr>
          <p:cNvPr id="10" name="Picture 2" descr="C:\Documents and Settings\SERG\Рабочий стол\анимашки к презентациям\candle-animated.gif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5857892"/>
            <a:ext cx="571504" cy="776802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14283" y="285729"/>
            <a:ext cx="6429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ru-RU" sz="4800" b="1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929322" y="2857496"/>
            <a:ext cx="5715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FFFF00"/>
                </a:solidFill>
              </a:rPr>
              <a:t>5</a:t>
            </a:r>
            <a:endParaRPr lang="ru-RU" sz="4400" b="1" dirty="0">
              <a:solidFill>
                <a:srgbClr val="FFFF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 flipH="1">
            <a:off x="4571996" y="5786454"/>
            <a:ext cx="5000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ru-RU" sz="4400" b="1" dirty="0" smtClean="0">
                <a:solidFill>
                  <a:srgbClr val="FFFF00"/>
                </a:solidFill>
              </a:rPr>
              <a:t>4</a:t>
            </a:r>
            <a:endParaRPr lang="ru-RU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SERG\Рабочий стол\конкурс\в.шебуев рх поклонение волхвов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85728"/>
            <a:ext cx="3929090" cy="5286412"/>
          </a:xfrm>
          <a:prstGeom prst="rect">
            <a:avLst/>
          </a:prstGeom>
          <a:noFill/>
        </p:spPr>
      </p:pic>
      <p:pic>
        <p:nvPicPr>
          <p:cNvPr id="3075" name="Picture 3" descr="C:\Documents and Settings\SERG\Рабочий стол\конкурс\симон вуэ.jpg"/>
          <p:cNvPicPr>
            <a:picLocks noChangeAspect="1" noChangeArrowheads="1"/>
          </p:cNvPicPr>
          <p:nvPr/>
        </p:nvPicPr>
        <p:blipFill>
          <a:blip r:embed="rId3">
            <a:lum bright="9000"/>
          </a:blip>
          <a:srcRect l="1969" t="1289" r="1969"/>
          <a:stretch>
            <a:fillRect/>
          </a:stretch>
        </p:blipFill>
        <p:spPr bwMode="auto">
          <a:xfrm>
            <a:off x="428596" y="285728"/>
            <a:ext cx="3603566" cy="5288766"/>
          </a:xfrm>
          <a:prstGeom prst="rect">
            <a:avLst/>
          </a:prstGeom>
          <a:noFill/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43438" y="5643578"/>
            <a:ext cx="3857652" cy="85725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</a:rPr>
              <a:t>В.Шебуев</a:t>
            </a:r>
            <a:br>
              <a:rPr lang="ru-RU" sz="2800" b="1" dirty="0" smtClean="0">
                <a:solidFill>
                  <a:srgbClr val="FFFF00"/>
                </a:solidFill>
              </a:rPr>
            </a:br>
            <a:r>
              <a:rPr lang="ru-RU" sz="2800" b="1" dirty="0" smtClean="0">
                <a:solidFill>
                  <a:srgbClr val="FFFF00"/>
                </a:solidFill>
              </a:rPr>
              <a:t>«Поклонение волхвов»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571472" y="5500702"/>
            <a:ext cx="3571900" cy="1143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Симон Вуэ «Благовещенье»</a:t>
            </a:r>
          </a:p>
        </p:txBody>
      </p:sp>
      <p:pic>
        <p:nvPicPr>
          <p:cNvPr id="8" name="Picture 2" descr="C:\Documents and Settings\SERG\Рабочий стол\анимашки к презентациям\candle-animated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01090" y="5429264"/>
            <a:ext cx="642910" cy="87385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928794" y="285729"/>
            <a:ext cx="5000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1</a:t>
            </a:r>
            <a:endParaRPr lang="ru-RU" sz="4800" b="1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715272" y="285729"/>
            <a:ext cx="5000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3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929330"/>
            <a:ext cx="8229600" cy="92867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Ге   «Суд Соломона»</a:t>
            </a:r>
            <a:endParaRPr lang="ru-RU" sz="3200" b="1" dirty="0">
              <a:solidFill>
                <a:srgbClr val="FFFF00"/>
              </a:solidFill>
            </a:endParaRPr>
          </a:p>
        </p:txBody>
      </p:sp>
      <p:pic>
        <p:nvPicPr>
          <p:cNvPr id="4098" name="Picture 2" descr="C:\Documents and Settings\SERG\Рабочий стол\конкурс\ге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571472" y="214290"/>
            <a:ext cx="7715304" cy="5715040"/>
          </a:xfrm>
          <a:prstGeom prst="rect">
            <a:avLst/>
          </a:prstGeom>
          <a:noFill/>
        </p:spPr>
      </p:pic>
      <p:pic>
        <p:nvPicPr>
          <p:cNvPr id="5" name="Picture 2" descr="C:\Documents and Settings\SERG\Рабочий стол\анимашки к презентациям\candle-animated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58214" y="5766340"/>
            <a:ext cx="571504" cy="77680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85786" y="5000636"/>
            <a:ext cx="7858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ru-RU" sz="4800" b="1" dirty="0">
                <a:solidFill>
                  <a:srgbClr val="FFFF00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SERG\Рабочий стол\конкурс\рени гвидо моисей с заповедями.jpg"/>
          <p:cNvPicPr>
            <a:picLocks noChangeAspect="1" noChangeArrowheads="1"/>
          </p:cNvPicPr>
          <p:nvPr/>
        </p:nvPicPr>
        <p:blipFill>
          <a:blip r:embed="rId2">
            <a:lum bright="4000"/>
          </a:blip>
          <a:srcRect/>
          <a:stretch>
            <a:fillRect/>
          </a:stretch>
        </p:blipFill>
        <p:spPr bwMode="auto">
          <a:xfrm>
            <a:off x="285720" y="214290"/>
            <a:ext cx="5162550" cy="645321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5715009" y="2428868"/>
            <a:ext cx="27860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b="1" dirty="0">
                <a:solidFill>
                  <a:srgbClr val="FFFF00"/>
                </a:solidFill>
              </a:rPr>
              <a:t>Рени Гвидо </a:t>
            </a:r>
            <a:endParaRPr lang="ru-RU" sz="3200" b="1" dirty="0" smtClean="0">
              <a:solidFill>
                <a:srgbClr val="FFFF00"/>
              </a:solidFill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sz="3200" b="1" dirty="0" smtClean="0">
                <a:solidFill>
                  <a:srgbClr val="FFFF00"/>
                </a:solidFill>
              </a:rPr>
              <a:t>«</a:t>
            </a:r>
            <a:r>
              <a:rPr lang="ru-RU" sz="3200" b="1" dirty="0">
                <a:solidFill>
                  <a:srgbClr val="FFFF00"/>
                </a:solidFill>
              </a:rPr>
              <a:t>Моисей с заповедями»</a:t>
            </a:r>
          </a:p>
        </p:txBody>
      </p:sp>
      <p:pic>
        <p:nvPicPr>
          <p:cNvPr id="10" name="Picture 2" descr="C:\Documents and Settings\SERG\Рабочий стол\анимашки к презентациям\candle-animated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87260" y="5572140"/>
            <a:ext cx="696538" cy="9467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572000" y="5715016"/>
            <a:ext cx="6509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5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SERG\Рабочий стол\конкурс\рембранд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5072098" cy="650598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429256" y="1928802"/>
            <a:ext cx="33575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Рембрандт </a:t>
            </a:r>
          </a:p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«Возвращение  </a:t>
            </a:r>
          </a:p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блудного сына»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28861" y="285729"/>
            <a:ext cx="7143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ru-RU" sz="4800" b="1" dirty="0">
                <a:solidFill>
                  <a:srgbClr val="FFFF0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 rot="16200000">
            <a:off x="1428728" y="1571612"/>
            <a:ext cx="4071966" cy="4786346"/>
          </a:xfrm>
          <a:prstGeom prst="horizontalScroll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rgbClr val="FFFF00"/>
                </a:solidFill>
              </a:rPr>
              <a:t>Проверь себя!</a:t>
            </a:r>
            <a:endParaRPr lang="ru-RU" b="1" i="1" u="sng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08" y="2071678"/>
            <a:ext cx="3000396" cy="3286148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40000" lnSpcReduction="20000"/>
          </a:bodyPr>
          <a:lstStyle/>
          <a:p>
            <a:pPr marL="514350" indent="-514350">
              <a:buNone/>
            </a:pPr>
            <a:r>
              <a:rPr lang="ru-RU" sz="10100" b="1" i="1" dirty="0" smtClean="0">
                <a:solidFill>
                  <a:srgbClr val="C00000"/>
                </a:solidFill>
              </a:rPr>
              <a:t>1) </a:t>
            </a:r>
            <a:r>
              <a:rPr lang="ru-RU" sz="10100" b="1" i="1" dirty="0" smtClean="0">
                <a:solidFill>
                  <a:srgbClr val="00B050"/>
                </a:solidFill>
              </a:rPr>
              <a:t>2</a:t>
            </a:r>
            <a:r>
              <a:rPr lang="ru-RU" sz="10100" b="1" i="1" dirty="0" smtClean="0">
                <a:solidFill>
                  <a:srgbClr val="00B050"/>
                </a:solidFill>
              </a:rPr>
              <a:t>, 4, </a:t>
            </a:r>
            <a:r>
              <a:rPr lang="ru-RU" sz="10100" b="1" i="1" dirty="0" smtClean="0">
                <a:solidFill>
                  <a:srgbClr val="00B050"/>
                </a:solidFill>
              </a:rPr>
              <a:t>5</a:t>
            </a:r>
            <a:endParaRPr lang="ru-RU" sz="10100" b="1" i="1" dirty="0" smtClean="0">
              <a:solidFill>
                <a:srgbClr val="00B050"/>
              </a:solidFill>
            </a:endParaRPr>
          </a:p>
          <a:p>
            <a:pPr marL="514350" indent="-514350">
              <a:buNone/>
            </a:pPr>
            <a:r>
              <a:rPr lang="ru-RU" sz="10100" b="1" i="1" dirty="0" smtClean="0">
                <a:solidFill>
                  <a:srgbClr val="C00000"/>
                </a:solidFill>
              </a:rPr>
              <a:t>2) </a:t>
            </a:r>
            <a:r>
              <a:rPr lang="ru-RU" sz="10100" b="1" i="1" dirty="0" smtClean="0">
                <a:solidFill>
                  <a:srgbClr val="00B050"/>
                </a:solidFill>
              </a:rPr>
              <a:t>1</a:t>
            </a:r>
            <a:r>
              <a:rPr lang="ru-RU" sz="10100" b="1" i="1" dirty="0" smtClean="0">
                <a:solidFill>
                  <a:srgbClr val="00B050"/>
                </a:solidFill>
              </a:rPr>
              <a:t>, 3</a:t>
            </a:r>
          </a:p>
          <a:p>
            <a:pPr marL="514350" indent="-514350">
              <a:buNone/>
            </a:pPr>
            <a:r>
              <a:rPr lang="ru-RU" sz="10100" b="1" i="1" dirty="0" smtClean="0">
                <a:solidFill>
                  <a:srgbClr val="C00000"/>
                </a:solidFill>
              </a:rPr>
              <a:t>3) </a:t>
            </a:r>
            <a:r>
              <a:rPr lang="ru-RU" sz="10100" b="1" i="1" dirty="0" smtClean="0">
                <a:solidFill>
                  <a:srgbClr val="00B050"/>
                </a:solidFill>
              </a:rPr>
              <a:t>4</a:t>
            </a:r>
            <a:endParaRPr lang="ru-RU" sz="10100" b="1" i="1" dirty="0" smtClean="0">
              <a:solidFill>
                <a:srgbClr val="00B050"/>
              </a:solidFill>
            </a:endParaRPr>
          </a:p>
          <a:p>
            <a:pPr marL="514350" indent="-514350">
              <a:buNone/>
            </a:pPr>
            <a:r>
              <a:rPr lang="ru-RU" sz="10100" b="1" i="1" dirty="0" smtClean="0">
                <a:solidFill>
                  <a:srgbClr val="C00000"/>
                </a:solidFill>
              </a:rPr>
              <a:t>4)</a:t>
            </a:r>
            <a:r>
              <a:rPr lang="ru-RU" sz="10100" b="1" i="1" dirty="0" smtClean="0">
                <a:solidFill>
                  <a:srgbClr val="00B050"/>
                </a:solidFill>
              </a:rPr>
              <a:t> 5</a:t>
            </a:r>
            <a:endParaRPr lang="ru-RU" sz="10100" b="1" i="1" dirty="0" smtClean="0">
              <a:solidFill>
                <a:srgbClr val="00B050"/>
              </a:solidFill>
            </a:endParaRPr>
          </a:p>
          <a:p>
            <a:pPr marL="514350" indent="-514350">
              <a:buNone/>
            </a:pPr>
            <a:r>
              <a:rPr lang="ru-RU" sz="10100" b="1" i="1" dirty="0" smtClean="0">
                <a:solidFill>
                  <a:srgbClr val="C00000"/>
                </a:solidFill>
              </a:rPr>
              <a:t>5) </a:t>
            </a:r>
            <a:r>
              <a:rPr lang="ru-RU" sz="10100" b="1" i="1" dirty="0" smtClean="0">
                <a:solidFill>
                  <a:srgbClr val="00B050"/>
                </a:solidFill>
              </a:rPr>
              <a:t>2</a:t>
            </a:r>
            <a:endParaRPr lang="ru-RU" sz="10100" b="1" i="1" dirty="0" smtClean="0">
              <a:solidFill>
                <a:srgbClr val="00B050"/>
              </a:solidFill>
            </a:endParaRPr>
          </a:p>
          <a:p>
            <a:pPr marL="514350" indent="-514350">
              <a:buAutoNum type="arabicPeriod"/>
            </a:pPr>
            <a:endParaRPr lang="ru-RU" dirty="0" smtClean="0"/>
          </a:p>
        </p:txBody>
      </p:sp>
      <p:pic>
        <p:nvPicPr>
          <p:cNvPr id="7170" name="Picture 2" descr="C:\Documents and Settings\SERG\Рабочий стол\анимашки к презентациям\candle-animated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2214554"/>
            <a:ext cx="2286016" cy="3107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4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4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4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4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1" build="p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135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Интерактивная игра «Православие  и  живопись»</vt:lpstr>
      <vt:lpstr>Слайд 2</vt:lpstr>
      <vt:lpstr>Слайд 3</vt:lpstr>
      <vt:lpstr>Рембрандт «Возвращение блудного сына»</vt:lpstr>
      <vt:lpstr>В.Шебуев «Поклонение волхвов»</vt:lpstr>
      <vt:lpstr>Ге   «Суд Соломона»</vt:lpstr>
      <vt:lpstr>Слайд 7</vt:lpstr>
      <vt:lpstr>Слайд 8</vt:lpstr>
      <vt:lpstr>Проверь себя!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</dc:creator>
  <cp:lastModifiedBy>SERG</cp:lastModifiedBy>
  <cp:revision>14</cp:revision>
  <dcterms:created xsi:type="dcterms:W3CDTF">2013-01-07T06:25:53Z</dcterms:created>
  <dcterms:modified xsi:type="dcterms:W3CDTF">2013-01-10T10:36:05Z</dcterms:modified>
</cp:coreProperties>
</file>