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660"/>
  </p:normalViewPr>
  <p:slideViewPr>
    <p:cSldViewPr>
      <p:cViewPr varScale="1">
        <p:scale>
          <a:sx n="65" d="100"/>
          <a:sy n="65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CA41-79B5-465D-8A16-143D0BD79B3A}" type="datetimeFigureOut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71FE-FD73-424C-A126-217226880C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slide" Target="slide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857387"/>
          </a:xfrm>
        </p:spPr>
        <p:txBody>
          <a:bodyPr>
            <a:noAutofit/>
          </a:bodyPr>
          <a:lstStyle/>
          <a:p>
            <a:r>
              <a:rPr lang="ru-RU" sz="3600" i="1" u="sng" dirty="0" smtClean="0">
                <a:solidFill>
                  <a:srgbClr val="FFFF00"/>
                </a:solidFill>
              </a:rPr>
              <a:t>Интерактивная игра</a:t>
            </a:r>
            <a:r>
              <a:rPr lang="ru-RU" sz="5400" i="1" u="sng" dirty="0" smtClean="0">
                <a:solidFill>
                  <a:srgbClr val="FFFF00"/>
                </a:solidFill>
              </a:rPr>
              <a:t/>
            </a:r>
            <a:br>
              <a:rPr lang="ru-RU" sz="5400" i="1" u="sng" dirty="0" smtClean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«Православие  и </a:t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живопись»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Documents and Settings\SERG\Рабочий стол\конкурс\полен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00372"/>
            <a:ext cx="7000924" cy="361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SERG\Рабочий стол\конкурс\рени гвидо моисей с заповедям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714752"/>
            <a:ext cx="2786082" cy="2928958"/>
          </a:xfrm>
          <a:prstGeom prst="rect">
            <a:avLst/>
          </a:prstGeom>
          <a:noFill/>
        </p:spPr>
      </p:pic>
      <p:pic>
        <p:nvPicPr>
          <p:cNvPr id="1026" name="Picture 2" descr="C:\Documents and Settings\SERG\Рабочий стол\конкурс\симон вуэ.jpg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 l="1969" t="1289" r="1969"/>
          <a:stretch>
            <a:fillRect/>
          </a:stretch>
        </p:blipFill>
        <p:spPr bwMode="auto">
          <a:xfrm>
            <a:off x="428596" y="285728"/>
            <a:ext cx="2607769" cy="328614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29586" y="5929330"/>
            <a:ext cx="571504" cy="7143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5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Documents and Settings\SERG\Рабочий стол\конкурс\рембранд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85728"/>
            <a:ext cx="2571768" cy="3286148"/>
          </a:xfrm>
          <a:prstGeom prst="rect">
            <a:avLst/>
          </a:prstGeom>
          <a:noFill/>
        </p:spPr>
      </p:pic>
      <p:pic>
        <p:nvPicPr>
          <p:cNvPr id="1029" name="Picture 5" descr="C:\Documents and Settings\SERG\Рабочий стол\конкурс\в.шебуев рх поклонение волхвов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85728"/>
            <a:ext cx="2500330" cy="328614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00166" y="285729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1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00100" y="4643446"/>
            <a:ext cx="1295408" cy="1438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85729"/>
            <a:ext cx="71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524000" y="5438788"/>
            <a:ext cx="771508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15272" y="285729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3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1031" name="Picture 7" descr="C:\Documents and Settings\SERG\Рабочий стол\конкурс\ге.jpg"/>
          <p:cNvPicPr>
            <a:picLocks noChangeAspect="1" noChangeArrowheads="1"/>
          </p:cNvPicPr>
          <p:nvPr/>
        </p:nvPicPr>
        <p:blipFill>
          <a:blip r:embed="rId6"/>
          <a:srcRect l="10158" t="12598" r="3870"/>
          <a:stretch>
            <a:fillRect/>
          </a:stretch>
        </p:blipFill>
        <p:spPr bwMode="auto">
          <a:xfrm>
            <a:off x="642910" y="3643314"/>
            <a:ext cx="4643470" cy="292304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85786" y="5929331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FFFF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48324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hlinkClick r:id="rId2" action="ppaction://hlinksldjump"/>
              </a:rPr>
              <a:t>Какие картины изображают события Ветхого Завета?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hlinkClick r:id="rId3" action="ppaction://hlinksldjump"/>
              </a:rPr>
              <a:t>В какой хронологической последовательности должны располагаться картины, изображающие события Нового Завета?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hlinkClick r:id="rId4" action="ppaction://hlinksldjump"/>
              </a:rPr>
              <a:t>На какой картине изображён царь, известный своей мудростью?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hlinkClick r:id="rId5" action="ppaction://hlinksldjump"/>
              </a:rPr>
              <a:t>На какой картине мы видим заповеди, данные людям Богом-Отцом?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FFFF00"/>
                </a:solidFill>
                <a:hlinkClick r:id="rId6" action="ppaction://hlinksldjump"/>
              </a:rPr>
              <a:t>Какая картина иллюстрирует притчу об отношении Бога к людям праведным и грешным?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" name="Picture 2" descr="C:\Documents and Settings\SERG\Рабочий стол\анимашки к презентациям\candle-animated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9586" y="5357826"/>
            <a:ext cx="854212" cy="1161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SERG\Рабочий стол\конкурс\рембранд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286148" cy="4000528"/>
          </a:xfrm>
          <a:prstGeom prst="rect">
            <a:avLst/>
          </a:prstGeom>
          <a:noFill/>
        </p:spPr>
      </p:pic>
      <p:pic>
        <p:nvPicPr>
          <p:cNvPr id="5" name="Picture 6" descr="C:\Documents and Settings\SERG\Рабочий стол\конкурс\рени гвидо моисей с заповедям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7166"/>
            <a:ext cx="2786082" cy="3214710"/>
          </a:xfrm>
          <a:prstGeom prst="rect">
            <a:avLst/>
          </a:prstGeom>
          <a:noFill/>
        </p:spPr>
      </p:pic>
      <p:pic>
        <p:nvPicPr>
          <p:cNvPr id="6" name="Picture 7" descr="C:\Documents and Settings\SERG\Рабочий стол\конкурс\ге.jpg"/>
          <p:cNvPicPr>
            <a:picLocks noChangeAspect="1" noChangeArrowheads="1"/>
          </p:cNvPicPr>
          <p:nvPr/>
        </p:nvPicPr>
        <p:blipFill>
          <a:blip r:embed="rId4"/>
          <a:srcRect l="10158" t="12598" r="3870"/>
          <a:stretch>
            <a:fillRect/>
          </a:stretch>
        </p:blipFill>
        <p:spPr bwMode="auto">
          <a:xfrm>
            <a:off x="4286248" y="3643314"/>
            <a:ext cx="4643470" cy="3000396"/>
          </a:xfrm>
          <a:prstGeom prst="rect">
            <a:avLst/>
          </a:prstGeom>
          <a:noFill/>
        </p:spPr>
      </p:pic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285720" y="4143380"/>
            <a:ext cx="3071834" cy="13573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Рембрандт «Возвращение блудного сына»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6500826" y="428604"/>
            <a:ext cx="2185974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Рени Гвидо «Моисей с заповедями»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2714620"/>
            <a:ext cx="2285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Ге «Суд Соломона»</a:t>
            </a:r>
            <a:endParaRPr lang="ru-RU" sz="2800" dirty="0"/>
          </a:p>
        </p:txBody>
      </p:sp>
      <p:pic>
        <p:nvPicPr>
          <p:cNvPr id="10" name="Picture 2" descr="C:\Documents and Settings\SERG\Рабочий стол\анимашки к презентациям\candle-animated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857892"/>
            <a:ext cx="571504" cy="77680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14283" y="285729"/>
            <a:ext cx="642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8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857496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5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4571996" y="5786454"/>
            <a:ext cx="5000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4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ERG\Рабочий стол\конкурс\в.шебуев рх поклонение волхв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5728"/>
            <a:ext cx="3929090" cy="5286412"/>
          </a:xfrm>
          <a:prstGeom prst="rect">
            <a:avLst/>
          </a:prstGeom>
          <a:noFill/>
        </p:spPr>
      </p:pic>
      <p:pic>
        <p:nvPicPr>
          <p:cNvPr id="3075" name="Picture 3" descr="C:\Documents and Settings\SERG\Рабочий стол\конкурс\симон вуэ.jpg"/>
          <p:cNvPicPr>
            <a:picLocks noChangeAspect="1" noChangeArrowheads="1"/>
          </p:cNvPicPr>
          <p:nvPr/>
        </p:nvPicPr>
        <p:blipFill>
          <a:blip r:embed="rId3">
            <a:lum bright="9000"/>
          </a:blip>
          <a:srcRect l="1969" t="1289" r="1969"/>
          <a:stretch>
            <a:fillRect/>
          </a:stretch>
        </p:blipFill>
        <p:spPr bwMode="auto">
          <a:xfrm>
            <a:off x="428596" y="285728"/>
            <a:ext cx="3603566" cy="528876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43438" y="5643578"/>
            <a:ext cx="3857652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В.Шебуев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«Поклонение волхвов»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71472" y="5500702"/>
            <a:ext cx="35719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Симон Вуэ «Благовещенье»</a:t>
            </a:r>
          </a:p>
        </p:txBody>
      </p:sp>
      <p:pic>
        <p:nvPicPr>
          <p:cNvPr id="8" name="Picture 2" descr="C:\Documents and Settings\SERG\Рабочий стол\анимашки к презентациям\candle-animate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01090" y="5429264"/>
            <a:ext cx="642910" cy="87385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928794" y="285729"/>
            <a:ext cx="500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285729"/>
            <a:ext cx="500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29330"/>
            <a:ext cx="8229600" cy="9286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Ге   «Суд Соломона»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Documents and Settings\SERG\Рабочий стол\конкурс\г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571472" y="214290"/>
            <a:ext cx="7715304" cy="5715040"/>
          </a:xfrm>
          <a:prstGeom prst="rect">
            <a:avLst/>
          </a:prstGeom>
          <a:noFill/>
        </p:spPr>
      </p:pic>
      <p:pic>
        <p:nvPicPr>
          <p:cNvPr id="5" name="Picture 2" descr="C:\Documents and Settings\SERG\Рабочий стол\анимашки к презентациям\candle-animated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8214" y="5766340"/>
            <a:ext cx="571504" cy="7768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5000636"/>
            <a:ext cx="785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800" b="1" dirty="0">
                <a:solidFill>
                  <a:srgbClr val="FFFF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ERG\Рабочий стол\конкурс\рени гвидо моисей с заповедями.jpg"/>
          <p:cNvPicPr>
            <a:picLocks noChangeAspect="1" noChangeArrowheads="1"/>
          </p:cNvPicPr>
          <p:nvPr/>
        </p:nvPicPr>
        <p:blipFill>
          <a:blip r:embed="rId2">
            <a:lum bright="4000"/>
          </a:blip>
          <a:srcRect/>
          <a:stretch>
            <a:fillRect/>
          </a:stretch>
        </p:blipFill>
        <p:spPr bwMode="auto">
          <a:xfrm>
            <a:off x="285720" y="214290"/>
            <a:ext cx="5162550" cy="645321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15009" y="2428868"/>
            <a:ext cx="2786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>
                <a:solidFill>
                  <a:srgbClr val="FFFF00"/>
                </a:solidFill>
              </a:rPr>
              <a:t>Рени Гвидо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«</a:t>
            </a:r>
            <a:r>
              <a:rPr lang="ru-RU" sz="3200" b="1" dirty="0">
                <a:solidFill>
                  <a:srgbClr val="FFFF00"/>
                </a:solidFill>
              </a:rPr>
              <a:t>Моисей с заповедями»</a:t>
            </a:r>
          </a:p>
        </p:txBody>
      </p:sp>
      <p:pic>
        <p:nvPicPr>
          <p:cNvPr id="10" name="Picture 2" descr="C:\Documents and Settings\SERG\Рабочий стол\анимашки к презентациям\candle-animated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87260" y="5572140"/>
            <a:ext cx="696538" cy="9467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5715016"/>
            <a:ext cx="650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ERG\Рабочий стол\конкурс\рембранд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072098" cy="65059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429256" y="1928802"/>
            <a:ext cx="33575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Рембрандт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«Возвращение 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блудного сына»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1" y="285729"/>
            <a:ext cx="714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800" b="1" dirty="0">
                <a:solidFill>
                  <a:srgbClr val="FFFF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 rot="16200000">
            <a:off x="1428728" y="1571612"/>
            <a:ext cx="4071966" cy="478634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FF00"/>
                </a:solidFill>
              </a:rPr>
              <a:t>Проверь себя!</a:t>
            </a:r>
            <a:endParaRPr lang="ru-RU" b="1" i="1" u="sng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2071678"/>
            <a:ext cx="3000396" cy="328614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ru-RU" sz="10100" b="1" i="1" dirty="0" smtClean="0">
                <a:solidFill>
                  <a:srgbClr val="C00000"/>
                </a:solidFill>
              </a:rPr>
              <a:t>1) </a:t>
            </a:r>
            <a:r>
              <a:rPr lang="ru-RU" sz="10100" b="1" i="1" dirty="0" smtClean="0">
                <a:solidFill>
                  <a:srgbClr val="00B050"/>
                </a:solidFill>
              </a:rPr>
              <a:t>2</a:t>
            </a:r>
            <a:r>
              <a:rPr lang="ru-RU" sz="10100" b="1" i="1" dirty="0" smtClean="0">
                <a:solidFill>
                  <a:srgbClr val="00B050"/>
                </a:solidFill>
              </a:rPr>
              <a:t>, 4, </a:t>
            </a:r>
            <a:r>
              <a:rPr lang="ru-RU" sz="10100" b="1" i="1" dirty="0" smtClean="0">
                <a:solidFill>
                  <a:srgbClr val="00B050"/>
                </a:solidFill>
              </a:rPr>
              <a:t>5</a:t>
            </a:r>
            <a:endParaRPr lang="ru-RU" sz="10100" b="1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ru-RU" sz="10100" b="1" i="1" dirty="0" smtClean="0">
                <a:solidFill>
                  <a:srgbClr val="C00000"/>
                </a:solidFill>
              </a:rPr>
              <a:t>2) </a:t>
            </a:r>
            <a:r>
              <a:rPr lang="ru-RU" sz="10100" b="1" i="1" dirty="0" smtClean="0">
                <a:solidFill>
                  <a:srgbClr val="00B050"/>
                </a:solidFill>
              </a:rPr>
              <a:t>1</a:t>
            </a:r>
            <a:r>
              <a:rPr lang="ru-RU" sz="10100" b="1" i="1" dirty="0" smtClean="0">
                <a:solidFill>
                  <a:srgbClr val="00B050"/>
                </a:solidFill>
              </a:rPr>
              <a:t>, 3</a:t>
            </a:r>
          </a:p>
          <a:p>
            <a:pPr marL="514350" indent="-514350">
              <a:buNone/>
            </a:pPr>
            <a:r>
              <a:rPr lang="ru-RU" sz="10100" b="1" i="1" dirty="0" smtClean="0">
                <a:solidFill>
                  <a:srgbClr val="C00000"/>
                </a:solidFill>
              </a:rPr>
              <a:t>3) </a:t>
            </a:r>
            <a:r>
              <a:rPr lang="ru-RU" sz="10100" b="1" i="1" dirty="0" smtClean="0">
                <a:solidFill>
                  <a:srgbClr val="00B050"/>
                </a:solidFill>
              </a:rPr>
              <a:t>4</a:t>
            </a:r>
            <a:endParaRPr lang="ru-RU" sz="10100" b="1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ru-RU" sz="10100" b="1" i="1" dirty="0" smtClean="0">
                <a:solidFill>
                  <a:srgbClr val="C00000"/>
                </a:solidFill>
              </a:rPr>
              <a:t>4)</a:t>
            </a:r>
            <a:r>
              <a:rPr lang="ru-RU" sz="10100" b="1" i="1" dirty="0" smtClean="0">
                <a:solidFill>
                  <a:srgbClr val="00B050"/>
                </a:solidFill>
              </a:rPr>
              <a:t> 5</a:t>
            </a:r>
            <a:endParaRPr lang="ru-RU" sz="10100" b="1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ru-RU" sz="10100" b="1" i="1" dirty="0" smtClean="0">
                <a:solidFill>
                  <a:srgbClr val="C00000"/>
                </a:solidFill>
              </a:rPr>
              <a:t>5) </a:t>
            </a:r>
            <a:r>
              <a:rPr lang="ru-RU" sz="10100" b="1" i="1" dirty="0" smtClean="0">
                <a:solidFill>
                  <a:srgbClr val="00B050"/>
                </a:solidFill>
              </a:rPr>
              <a:t>2</a:t>
            </a:r>
            <a:endParaRPr lang="ru-RU" sz="10100" b="1" i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endParaRPr lang="ru-RU" dirty="0" smtClean="0"/>
          </a:p>
        </p:txBody>
      </p:sp>
      <p:pic>
        <p:nvPicPr>
          <p:cNvPr id="7170" name="Picture 2" descr="C:\Documents and Settings\SERG\Рабочий стол\анимашки к презентациям\candle-animated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214554"/>
            <a:ext cx="2286016" cy="3107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135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Интерактивная игра «Православие  и  живопись»</vt:lpstr>
      <vt:lpstr>Слайд 2</vt:lpstr>
      <vt:lpstr>Слайд 3</vt:lpstr>
      <vt:lpstr>Рембрандт «Возвращение блудного сына»</vt:lpstr>
      <vt:lpstr>В.Шебуев «Поклонение волхвов»</vt:lpstr>
      <vt:lpstr>Ге   «Суд Соломона»</vt:lpstr>
      <vt:lpstr>Слайд 7</vt:lpstr>
      <vt:lpstr>Слайд 8</vt:lpstr>
      <vt:lpstr>Проверь себя!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SERG</cp:lastModifiedBy>
  <cp:revision>14</cp:revision>
  <dcterms:created xsi:type="dcterms:W3CDTF">2013-01-07T06:25:53Z</dcterms:created>
  <dcterms:modified xsi:type="dcterms:W3CDTF">2013-01-10T10:36:05Z</dcterms:modified>
</cp:coreProperties>
</file>