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265" r:id="rId3"/>
    <p:sldId id="258" r:id="rId4"/>
    <p:sldId id="282" r:id="rId5"/>
    <p:sldId id="312" r:id="rId6"/>
    <p:sldId id="283" r:id="rId7"/>
    <p:sldId id="272" r:id="rId8"/>
    <p:sldId id="263" r:id="rId9"/>
    <p:sldId id="284" r:id="rId10"/>
    <p:sldId id="285" r:id="rId11"/>
    <p:sldId id="286" r:id="rId12"/>
    <p:sldId id="287" r:id="rId13"/>
    <p:sldId id="288" r:id="rId14"/>
    <p:sldId id="291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226" autoAdjust="0"/>
    <p:restoredTop sz="94660"/>
  </p:normalViewPr>
  <p:slideViewPr>
    <p:cSldViewPr>
      <p:cViewPr varScale="1">
        <p:scale>
          <a:sx n="63" d="100"/>
          <a:sy n="63" d="100"/>
        </p:scale>
        <p:origin x="-7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65D0-F2ED-4BF5-8E81-5BE5C8D372C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433-ACF9-4001-B553-F683C573B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ADF8-1593-443C-A66A-97DD1EBB438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AAC0-FA9F-4AF3-8BE7-E9CAC8BAE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0405523">
            <a:off x="226646" y="2520348"/>
            <a:ext cx="8828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 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Admin\Рабочий стол\тигренок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357694"/>
            <a:ext cx="1682010" cy="180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б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горност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692150"/>
            <a:ext cx="40322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286280" cy="31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тигровый пи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гюр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45720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85728"/>
            <a:ext cx="6144120" cy="30003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ры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4194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гепа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57959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14554"/>
            <a:ext cx="5000660" cy="347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венценосный журав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1662"/>
            <a:ext cx="305911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Изображение 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32766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Изображение 1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2480270" cy="35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Изображение 1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627303"/>
            <a:ext cx="2643206" cy="42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dirty="0">
                <a:solidFill>
                  <a:srgbClr val="000099"/>
                </a:solidFill>
              </a:rPr>
              <a:t>  </a:t>
            </a:r>
            <a:r>
              <a:rPr lang="ru-RU" sz="4800" b="1" dirty="0">
                <a:solidFill>
                  <a:srgbClr val="000099"/>
                </a:solidFill>
              </a:rPr>
              <a:t>Урок сегодня завершён,</a:t>
            </a:r>
          </a:p>
          <a:p>
            <a:pPr>
              <a:buFont typeface="Wingdings" pitchFamily="2" charset="2"/>
              <a:buNone/>
            </a:pPr>
            <a:r>
              <a:rPr lang="ru-RU" sz="4800" b="1" dirty="0">
                <a:solidFill>
                  <a:srgbClr val="000099"/>
                </a:solidFill>
              </a:rPr>
              <a:t/>
            </a:r>
            <a:br>
              <a:rPr lang="ru-RU" sz="4800" b="1" dirty="0">
                <a:solidFill>
                  <a:srgbClr val="000099"/>
                </a:solidFill>
              </a:rPr>
            </a:br>
            <a:r>
              <a:rPr lang="ru-RU" sz="4800" b="1" dirty="0">
                <a:solidFill>
                  <a:srgbClr val="000099"/>
                </a:solidFill>
              </a:rPr>
              <a:t>И каждый должен знать:</a:t>
            </a:r>
          </a:p>
          <a:p>
            <a:pPr>
              <a:buFont typeface="Wingdings" pitchFamily="2" charset="2"/>
              <a:buNone/>
            </a:pPr>
            <a:r>
              <a:rPr lang="ru-RU" sz="4800" b="1" dirty="0">
                <a:solidFill>
                  <a:srgbClr val="000099"/>
                </a:solidFill>
              </a:rPr>
              <a:t/>
            </a:r>
            <a:br>
              <a:rPr lang="ru-RU" sz="4800" b="1" dirty="0">
                <a:solidFill>
                  <a:srgbClr val="000099"/>
                </a:solidFill>
              </a:rPr>
            </a:br>
            <a:r>
              <a:rPr lang="ru-RU" sz="4800" b="1" dirty="0">
                <a:solidFill>
                  <a:srgbClr val="000099"/>
                </a:solidFill>
              </a:rPr>
              <a:t>Кто поработал хорошо</a:t>
            </a:r>
            <a:br>
              <a:rPr lang="ru-RU" sz="4800" b="1" dirty="0">
                <a:solidFill>
                  <a:srgbClr val="000099"/>
                </a:solidFill>
              </a:rPr>
            </a:br>
            <a:endParaRPr lang="ru-RU" sz="4800" b="1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800" b="1" dirty="0">
                <a:solidFill>
                  <a:srgbClr val="000099"/>
                </a:solidFill>
              </a:rPr>
              <a:t>  Получит  точно  </a:t>
            </a:r>
            <a:r>
              <a:rPr lang="ru-RU" sz="4800" b="1" dirty="0">
                <a:solidFill>
                  <a:srgbClr val="FF0000"/>
                </a:solidFill>
              </a:rPr>
              <a:t>пять</a:t>
            </a:r>
            <a:r>
              <a:rPr lang="ru-RU" sz="4800" b="1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Про любовь\11420_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071688"/>
            <a:ext cx="27336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28794" y="571480"/>
            <a:ext cx="5823454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урок</a:t>
            </a:r>
          </a:p>
        </p:txBody>
      </p:sp>
      <p:sp>
        <p:nvSpPr>
          <p:cNvPr id="5" name="5-конечная звезда 4"/>
          <p:cNvSpPr/>
          <p:nvPr/>
        </p:nvSpPr>
        <p:spPr>
          <a:xfrm>
            <a:off x="857224" y="1500174"/>
            <a:ext cx="1500198" cy="12858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857224" y="3357562"/>
            <a:ext cx="1643074" cy="1143008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071538" y="5072074"/>
            <a:ext cx="1357322" cy="128588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929454" y="3071810"/>
            <a:ext cx="1357322" cy="1285884"/>
          </a:xfrm>
          <a:prstGeom prst="smileyF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858148" y="2214554"/>
            <a:ext cx="1071570" cy="78581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0"/>
          </p:cNvCxnSpPr>
          <p:nvPr/>
        </p:nvCxnSpPr>
        <p:spPr>
          <a:xfrm rot="5400000" flipH="1" flipV="1">
            <a:off x="7090189" y="2446728"/>
            <a:ext cx="1143008" cy="107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6679421" y="2536025"/>
            <a:ext cx="1071570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Учительский компьюте\Мои документы\Мои рисунки\новое\kom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26905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журналы\юн путеш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369251" cy="321471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журналы\геол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643050"/>
            <a:ext cx="2288438" cy="300039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журналы\вокруг свет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2401416" cy="3286148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714356"/>
            <a:ext cx="1071570" cy="12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«Длина экватора 40075,696км. Сколько времени потребуется легковому автомобилю, движущемуся со скоростью 80км/ч без остановок, преодолеть это расстояние?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1" descr="eart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357694"/>
            <a:ext cx="15113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длины всех рыб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- Мы проплыли много миль, видели интересных животных: летающих рыб, акул длиной 5 ярдов, огромных китов – больше 10 ярдов.</a:t>
            </a:r>
          </a:p>
          <a:p>
            <a:r>
              <a:rPr lang="ru-RU" i="1" dirty="0" smtClean="0"/>
              <a:t>- А  на обед ели большую рыбу длиной 4 фута. Одной рыбы хватило, чтобы накормить всю команду!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Нам необходима таблица перевода мер длин</a:t>
            </a:r>
            <a:endParaRPr lang="ru-RU" sz="4400" dirty="0"/>
          </a:p>
        </p:txBody>
      </p:sp>
      <p:pic>
        <p:nvPicPr>
          <p:cNvPr id="4" name="Picture 30" descr="C:\Documents and Settings\Admin\Мои документы\Мои рисунки\df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256"/>
            <a:ext cx="201273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ярд = 3 футам = 91,44 см</a:t>
            </a:r>
          </a:p>
          <a:p>
            <a:r>
              <a:rPr lang="ru-RU" dirty="0" smtClean="0"/>
              <a:t>1 фут = 12 дюймам = 30,44 см</a:t>
            </a:r>
          </a:p>
          <a:p>
            <a:r>
              <a:rPr lang="ru-RU" dirty="0" smtClean="0"/>
              <a:t>1 дюйм = 2,54 см</a:t>
            </a:r>
          </a:p>
          <a:p>
            <a:r>
              <a:rPr lang="ru-RU" dirty="0" smtClean="0"/>
              <a:t>1 миля = 1,852 км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/>
            <a:ahLst/>
            <a:cxnLst>
              <a:cxn ang="0">
                <a:pos x="268" y="735"/>
              </a:cxn>
              <a:cxn ang="0">
                <a:pos x="318" y="620"/>
              </a:cxn>
              <a:cxn ang="0">
                <a:pos x="400" y="554"/>
              </a:cxn>
              <a:cxn ang="0">
                <a:pos x="458" y="513"/>
              </a:cxn>
              <a:cxn ang="0">
                <a:pos x="606" y="439"/>
              </a:cxn>
              <a:cxn ang="0">
                <a:pos x="631" y="415"/>
              </a:cxn>
              <a:cxn ang="0">
                <a:pos x="647" y="390"/>
              </a:cxn>
              <a:cxn ang="0">
                <a:pos x="762" y="332"/>
              </a:cxn>
              <a:cxn ang="0">
                <a:pos x="812" y="308"/>
              </a:cxn>
              <a:cxn ang="0">
                <a:pos x="836" y="291"/>
              </a:cxn>
              <a:cxn ang="0">
                <a:pos x="894" y="275"/>
              </a:cxn>
              <a:cxn ang="0">
                <a:pos x="1272" y="118"/>
              </a:cxn>
              <a:cxn ang="0">
                <a:pos x="1338" y="77"/>
              </a:cxn>
              <a:cxn ang="0">
                <a:pos x="2145" y="61"/>
              </a:cxn>
              <a:cxn ang="0">
                <a:pos x="2614" y="52"/>
              </a:cxn>
              <a:cxn ang="0">
                <a:pos x="2663" y="44"/>
              </a:cxn>
              <a:cxn ang="0">
                <a:pos x="2893" y="11"/>
              </a:cxn>
              <a:cxn ang="0">
                <a:pos x="3478" y="44"/>
              </a:cxn>
              <a:cxn ang="0">
                <a:pos x="3601" y="94"/>
              </a:cxn>
              <a:cxn ang="0">
                <a:pos x="3905" y="168"/>
              </a:cxn>
              <a:cxn ang="0">
                <a:pos x="4391" y="176"/>
              </a:cxn>
              <a:cxn ang="0">
                <a:pos x="4473" y="217"/>
              </a:cxn>
              <a:cxn ang="0">
                <a:pos x="4580" y="225"/>
              </a:cxn>
              <a:cxn ang="0">
                <a:pos x="4630" y="258"/>
              </a:cxn>
              <a:cxn ang="0">
                <a:pos x="4704" y="340"/>
              </a:cxn>
              <a:cxn ang="0">
                <a:pos x="4909" y="398"/>
              </a:cxn>
              <a:cxn ang="0">
                <a:pos x="4951" y="415"/>
              </a:cxn>
              <a:cxn ang="0">
                <a:pos x="5206" y="431"/>
              </a:cxn>
              <a:cxn ang="0">
                <a:pos x="5271" y="480"/>
              </a:cxn>
              <a:cxn ang="0">
                <a:pos x="5288" y="497"/>
              </a:cxn>
              <a:cxn ang="0">
                <a:pos x="5321" y="546"/>
              </a:cxn>
              <a:cxn ang="0">
                <a:pos x="5378" y="587"/>
              </a:cxn>
              <a:cxn ang="0">
                <a:pos x="5477" y="628"/>
              </a:cxn>
              <a:cxn ang="0">
                <a:pos x="5527" y="645"/>
              </a:cxn>
              <a:cxn ang="0">
                <a:pos x="5658" y="719"/>
              </a:cxn>
              <a:cxn ang="0">
                <a:pos x="5757" y="793"/>
              </a:cxn>
              <a:cxn ang="0">
                <a:pos x="5946" y="834"/>
              </a:cxn>
              <a:cxn ang="0">
                <a:pos x="3214" y="916"/>
              </a:cxn>
              <a:cxn ang="0">
                <a:pos x="1840" y="892"/>
              </a:cxn>
              <a:cxn ang="0">
                <a:pos x="1223" y="884"/>
              </a:cxn>
              <a:cxn ang="0">
                <a:pos x="277" y="744"/>
              </a:cxn>
              <a:cxn ang="0">
                <a:pos x="268" y="719"/>
              </a:cxn>
              <a:cxn ang="0">
                <a:pos x="268" y="73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журналы\в мире животн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286124"/>
            <a:ext cx="2161593" cy="292895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журналы\мир жи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00240"/>
            <a:ext cx="2227344" cy="292895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86190"/>
            <a:ext cx="1857388" cy="27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8604"/>
            <a:ext cx="2214578" cy="15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Admin\Рабочий стол\журналы\мура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66"/>
            <a:ext cx="2000264" cy="283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16013" y="0"/>
            <a:ext cx="6840537" cy="11366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Тест (с выбором ответа)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5720" y="1071546"/>
            <a:ext cx="8858280" cy="550920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>
                <a:solidFill>
                  <a:srgbClr val="9900CC"/>
                </a:solidFill>
              </a:rPr>
              <a:t>Из шкурок какого зверька шилась королевская мантия?</a:t>
            </a:r>
          </a:p>
          <a:p>
            <a:pPr marL="342900" indent="-342900"/>
            <a:r>
              <a:rPr lang="ru-RU" sz="2400" dirty="0">
                <a:solidFill>
                  <a:srgbClr val="9900CC"/>
                </a:solidFill>
              </a:rPr>
              <a:t>   </a:t>
            </a:r>
            <a:r>
              <a:rPr lang="ru-RU" sz="2400" b="1" dirty="0">
                <a:solidFill>
                  <a:srgbClr val="0000FF"/>
                </a:solidFill>
              </a:rPr>
              <a:t>А) Белка - 45;                Б) Горностай – 4,5;          В) Соболь -0,45.</a:t>
            </a:r>
          </a:p>
          <a:p>
            <a:pPr marL="342900" indent="-342900"/>
            <a:r>
              <a:rPr lang="ru-RU" sz="2400" dirty="0">
                <a:solidFill>
                  <a:srgbClr val="0000FF"/>
                </a:solidFill>
              </a:rPr>
              <a:t>            </a:t>
            </a:r>
            <a:r>
              <a:rPr lang="ru-RU" sz="2400" dirty="0" smtClean="0">
                <a:solidFill>
                  <a:srgbClr val="0000FF"/>
                </a:solidFill>
              </a:rPr>
              <a:t>   </a:t>
            </a:r>
            <a:r>
              <a:rPr lang="ru-RU" sz="3200" dirty="0" smtClean="0">
                <a:solidFill>
                  <a:srgbClr val="0000FF"/>
                </a:solidFill>
              </a:rPr>
              <a:t>   </a:t>
            </a:r>
            <a:r>
              <a:rPr lang="ru-RU" sz="3200" b="1" dirty="0">
                <a:solidFill>
                  <a:srgbClr val="FF0066"/>
                </a:solidFill>
              </a:rPr>
              <a:t>3,75 * 1,2</a:t>
            </a:r>
            <a:r>
              <a:rPr lang="ru-RU" sz="3200" dirty="0">
                <a:solidFill>
                  <a:srgbClr val="0000FF"/>
                </a:solidFill>
              </a:rPr>
              <a:t>          </a:t>
            </a:r>
          </a:p>
          <a:p>
            <a:pPr marL="342900" indent="-342900"/>
            <a:r>
              <a:rPr lang="ru-RU" sz="2400" b="1" dirty="0">
                <a:solidFill>
                  <a:srgbClr val="9900CC"/>
                </a:solidFill>
              </a:rPr>
              <a:t>2. Самая большая ядовитая змея – это…</a:t>
            </a:r>
          </a:p>
          <a:p>
            <a:pPr marL="342900" indent="-342900"/>
            <a:r>
              <a:rPr lang="ru-RU" sz="2400" b="1" dirty="0">
                <a:solidFill>
                  <a:srgbClr val="0000FF"/>
                </a:solidFill>
              </a:rPr>
              <a:t>А)Тигровый питон - 4,5;     </a:t>
            </a:r>
            <a:r>
              <a:rPr lang="ru-RU" sz="2400" b="1" dirty="0" smtClean="0">
                <a:solidFill>
                  <a:srgbClr val="0000FF"/>
                </a:solidFill>
              </a:rPr>
              <a:t>Б</a:t>
            </a:r>
            <a:r>
              <a:rPr lang="ru-RU" sz="2400" b="1" dirty="0">
                <a:solidFill>
                  <a:srgbClr val="0000FF"/>
                </a:solidFill>
              </a:rPr>
              <a:t>) Анаконда – 405;   </a:t>
            </a:r>
            <a:r>
              <a:rPr lang="ru-RU" sz="2400" b="1" dirty="0" smtClean="0">
                <a:solidFill>
                  <a:srgbClr val="0000FF"/>
                </a:solidFill>
              </a:rPr>
              <a:t>   </a:t>
            </a:r>
            <a:r>
              <a:rPr lang="ru-RU" sz="2400" b="1" dirty="0">
                <a:solidFill>
                  <a:srgbClr val="0000FF"/>
                </a:solidFill>
              </a:rPr>
              <a:t>В) Гюрза – </a:t>
            </a:r>
            <a:r>
              <a:rPr lang="ru-RU" sz="2400" b="1" dirty="0" smtClean="0">
                <a:solidFill>
                  <a:srgbClr val="0000FF"/>
                </a:solidFill>
              </a:rPr>
              <a:t>4,05</a:t>
            </a:r>
            <a:r>
              <a:rPr lang="ru-RU" sz="3200" b="1" dirty="0" smtClean="0">
                <a:solidFill>
                  <a:srgbClr val="0000FF"/>
                </a:solidFill>
              </a:rPr>
              <a:t>                    </a:t>
            </a:r>
          </a:p>
          <a:p>
            <a:pPr marL="342900" indent="-342900"/>
            <a:r>
              <a:rPr lang="ru-RU" sz="3200" b="1" dirty="0" smtClean="0">
                <a:solidFill>
                  <a:srgbClr val="0000FF"/>
                </a:solidFill>
              </a:rPr>
              <a:t>                               </a:t>
            </a:r>
            <a:r>
              <a:rPr lang="ru-RU" sz="3200" b="1" dirty="0" smtClean="0">
                <a:solidFill>
                  <a:srgbClr val="FF0066"/>
                </a:solidFill>
              </a:rPr>
              <a:t>93,15 </a:t>
            </a:r>
            <a:r>
              <a:rPr lang="ru-RU" sz="3200" b="1" dirty="0">
                <a:solidFill>
                  <a:srgbClr val="FF0066"/>
                </a:solidFill>
              </a:rPr>
              <a:t>: 23</a:t>
            </a:r>
          </a:p>
          <a:p>
            <a:pPr marL="342900" indent="-342900"/>
            <a:r>
              <a:rPr lang="ru-RU" sz="2400" b="1" dirty="0">
                <a:solidFill>
                  <a:srgbClr val="9900CC"/>
                </a:solidFill>
              </a:rPr>
              <a:t>3.  Какой кошке поклонялись древние индейцы?</a:t>
            </a:r>
          </a:p>
          <a:p>
            <a:pPr marL="342900" indent="-342900"/>
            <a:r>
              <a:rPr lang="ru-RU" sz="2400" b="1" dirty="0">
                <a:solidFill>
                  <a:srgbClr val="0000FF"/>
                </a:solidFill>
              </a:rPr>
              <a:t>А) Ягуар – 4,05;            Б) Гепард – 40,5;                В) Рысь – 0,45.</a:t>
            </a:r>
          </a:p>
          <a:p>
            <a:pPr marL="342900" indent="-342900"/>
            <a:r>
              <a:rPr lang="ru-RU" sz="3200" b="1" dirty="0">
                <a:solidFill>
                  <a:srgbClr val="00CC00"/>
                </a:solidFill>
              </a:rPr>
              <a:t>                   </a:t>
            </a:r>
            <a:r>
              <a:rPr lang="ru-RU" sz="3200" b="1" dirty="0" smtClean="0">
                <a:solidFill>
                  <a:srgbClr val="00CC00"/>
                </a:solidFill>
              </a:rPr>
              <a:t>                                  </a:t>
            </a:r>
            <a:r>
              <a:rPr lang="ru-RU" sz="3200" b="1" dirty="0">
                <a:solidFill>
                  <a:srgbClr val="FF0066"/>
                </a:solidFill>
              </a:rPr>
              <a:t>(7 – 5,38) * 2,5</a:t>
            </a:r>
          </a:p>
          <a:p>
            <a:pPr marL="342900" indent="-342900"/>
            <a:r>
              <a:rPr lang="ru-RU" sz="2400" b="1" dirty="0">
                <a:solidFill>
                  <a:srgbClr val="9900CC"/>
                </a:solidFill>
              </a:rPr>
              <a:t>4. Какую птицу называли птицей – легендой?</a:t>
            </a:r>
            <a:endParaRPr lang="ru-RU" sz="2400" b="1" dirty="0">
              <a:solidFill>
                <a:srgbClr val="0000FF"/>
              </a:solidFill>
            </a:endParaRPr>
          </a:p>
          <a:p>
            <a:pPr marL="342900" indent="-342900"/>
            <a:r>
              <a:rPr lang="ru-RU" sz="2400" b="1" dirty="0">
                <a:solidFill>
                  <a:srgbClr val="0000FF"/>
                </a:solidFill>
              </a:rPr>
              <a:t>А) Венценосный журавль – 1,935;         Б) Священный ибис – 8,7;</a:t>
            </a:r>
          </a:p>
          <a:p>
            <a:pPr marL="342900" indent="-342900"/>
            <a:r>
              <a:rPr lang="ru-RU" sz="2400" b="1" dirty="0">
                <a:solidFill>
                  <a:srgbClr val="0000FF"/>
                </a:solidFill>
              </a:rPr>
              <a:t>                      В) Черный и белый аисты – 0,15.</a:t>
            </a:r>
          </a:p>
          <a:p>
            <a:pPr marL="342900" indent="-342900" algn="ctr"/>
            <a:r>
              <a:rPr lang="ru-RU" sz="2400" b="1" dirty="0">
                <a:solidFill>
                  <a:srgbClr val="0000FF"/>
                </a:solidFill>
              </a:rPr>
              <a:t>                     </a:t>
            </a: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          </a:t>
            </a:r>
            <a:r>
              <a:rPr lang="ru-RU" sz="3200" b="1" dirty="0">
                <a:solidFill>
                  <a:srgbClr val="FF0066"/>
                </a:solidFill>
              </a:rPr>
              <a:t>6,75 : 27 * 3,8 – 0,8</a:t>
            </a:r>
          </a:p>
        </p:txBody>
      </p:sp>
      <p:pic>
        <p:nvPicPr>
          <p:cNvPr id="11271" name="Picture 7" descr="2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-214337"/>
            <a:ext cx="13301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Физминутки 2</Template>
  <TotalTime>547</TotalTime>
  <Words>255</Words>
  <Application>Microsoft Office PowerPoint</Application>
  <PresentationFormat>Экран (4:3)</PresentationFormat>
  <Paragraphs>30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Домашнее задание </vt:lpstr>
      <vt:lpstr>Определите длины всех рыб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гульнара</cp:lastModifiedBy>
  <cp:revision>64</cp:revision>
  <dcterms:created xsi:type="dcterms:W3CDTF">2001-12-31T23:21:28Z</dcterms:created>
  <dcterms:modified xsi:type="dcterms:W3CDTF">2001-12-31T21:00:49Z</dcterms:modified>
</cp:coreProperties>
</file>