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6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6AA26C-3E9C-4456-BD20-3514BB3DB77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6CBA6B-15F1-4FE1-9FE4-8BA043689A8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9EF8A-7355-4B08-9DF8-5058C774CCD4}" type="slidenum">
              <a:rPr lang="ru-RU"/>
              <a:pPr/>
              <a:t>1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989C8-46AA-45F5-A287-396FBDF7B130}" type="slidenum">
              <a:rPr lang="ru-RU"/>
              <a:pPr/>
              <a:t>10</a:t>
            </a:fld>
            <a:endParaRPr lang="ru-RU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73362-5C80-4010-8756-D051FE4904FD}" type="slidenum">
              <a:rPr lang="ru-RU"/>
              <a:pPr/>
              <a:t>2</a:t>
            </a:fld>
            <a:endParaRPr lang="ru-RU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1575E2-584E-40F7-BEF5-82DFE4474857}" type="slidenum">
              <a:rPr lang="ru-RU"/>
              <a:pPr/>
              <a:t>3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5B93F-EDDB-4007-ABAA-3B74B36A1DD4}" type="slidenum">
              <a:rPr lang="ru-RU"/>
              <a:pPr/>
              <a:t>4</a:t>
            </a:fld>
            <a:endParaRPr lang="ru-RU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48613-6567-42B5-ACEF-7A730BF49B8D}" type="slidenum">
              <a:rPr lang="ru-RU"/>
              <a:pPr/>
              <a:t>5</a:t>
            </a:fld>
            <a:endParaRPr lang="ru-RU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B3B358-8D47-4D12-B5A4-4AE5821B8514}" type="slidenum">
              <a:rPr lang="ru-RU"/>
              <a:pPr/>
              <a:t>6</a:t>
            </a:fld>
            <a:endParaRPr lang="ru-RU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A8549A-904F-44B3-919D-4DA7F1860465}" type="slidenum">
              <a:rPr lang="ru-RU"/>
              <a:pPr/>
              <a:t>7</a:t>
            </a:fld>
            <a:endParaRPr lang="ru-RU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2962B0-2F13-4E34-82B1-6846D62C2F76}" type="slidenum">
              <a:rPr lang="ru-RU"/>
              <a:pPr/>
              <a:t>8</a:t>
            </a:fld>
            <a:endParaRPr lang="ru-RU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4A0EFB-CE1A-4C63-94AA-E3F9BE7DC8A7}" type="slidenum">
              <a:rPr lang="ru-RU"/>
              <a:pPr/>
              <a:t>9</a:t>
            </a:fld>
            <a:endParaRPr lang="ru-RU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150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2150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2150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151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15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2151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70618B65-B2FC-4CA0-B87E-90DA6CF73BD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15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16259-2BC5-4E7A-B38A-93FD74FBC7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C8D40-9CE7-43C4-A5E1-8C96DF0740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EC78C777-E9C6-4355-A114-16683CD347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9C2CE-F47B-4455-B5F2-77831F5F3A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71588-7F0F-442E-BC62-4B04B95141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288AD-FA7A-4906-A0FB-EFDDF4A2E8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51044-4C5A-43C9-BB56-A5CAB9276C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53BC5-4E0E-45BB-AF27-2B41C55C4B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6D48C-3EC4-4F7D-89F5-DA5B7B13C8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D23EB-9C8A-4FE4-BFC2-FF419B8BB4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F4F75-9FB1-4930-8B76-D92271C896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48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4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4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2048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4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4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48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84D46EF0-6FA5-429F-B39E-5D1FE16121C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Компьютер: это  друг или враг 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59338" y="2997200"/>
            <a:ext cx="4013200" cy="1822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/>
              <a:t>Выполнили:</a:t>
            </a:r>
          </a:p>
          <a:p>
            <a:pPr>
              <a:lnSpc>
                <a:spcPct val="80000"/>
              </a:lnSpc>
            </a:pPr>
            <a:r>
              <a:rPr lang="ru-RU" sz="1800"/>
              <a:t>Полякова Л. Ю.</a:t>
            </a:r>
          </a:p>
          <a:p>
            <a:pPr>
              <a:lnSpc>
                <a:spcPct val="80000"/>
              </a:lnSpc>
            </a:pPr>
            <a:r>
              <a:rPr lang="ru-RU" sz="1800"/>
              <a:t>Потапова Е. Н.</a:t>
            </a:r>
          </a:p>
          <a:p>
            <a:pPr>
              <a:lnSpc>
                <a:spcPct val="80000"/>
              </a:lnSpc>
            </a:pPr>
            <a:r>
              <a:rPr lang="ru-RU" sz="1800"/>
              <a:t>Пичугина Л.М.</a:t>
            </a:r>
          </a:p>
          <a:p>
            <a:pPr>
              <a:lnSpc>
                <a:spcPct val="80000"/>
              </a:lnSpc>
            </a:pPr>
            <a:r>
              <a:rPr lang="ru-RU" sz="1800"/>
              <a:t>Луковникова Т. В.</a:t>
            </a:r>
          </a:p>
          <a:p>
            <a:pPr>
              <a:lnSpc>
                <a:spcPct val="80000"/>
              </a:lnSpc>
            </a:pPr>
            <a:r>
              <a:rPr lang="ru-RU" sz="1800"/>
              <a:t>Смирнова Н.П.</a:t>
            </a:r>
          </a:p>
        </p:txBody>
      </p:sp>
      <p:pic>
        <p:nvPicPr>
          <p:cNvPr id="2056" name="Picture 8" descr="C:\Documents and Settings\Администратор\Рабочий стол\Ко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214686"/>
            <a:ext cx="4071965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Информационные источники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14620"/>
            <a:ext cx="7693025" cy="3643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dirty="0"/>
              <a:t>Горбунова Л.Н. «Здоровье и безопасность детей в мире компьютерных технологий и интернет» М.: </a:t>
            </a:r>
            <a:r>
              <a:rPr lang="ru-RU" sz="2000" dirty="0" err="1"/>
              <a:t>солон-пресс</a:t>
            </a:r>
            <a:r>
              <a:rPr lang="ru-RU" sz="2000" dirty="0"/>
              <a:t>, 2010г.</a:t>
            </a:r>
          </a:p>
          <a:p>
            <a:pPr>
              <a:lnSpc>
                <a:spcPct val="90000"/>
              </a:lnSpc>
            </a:pPr>
            <a:r>
              <a:rPr lang="ru-RU" sz="2000" dirty="0" err="1"/>
              <a:t>Загребельная</a:t>
            </a:r>
            <a:r>
              <a:rPr lang="ru-RU" sz="2000" dirty="0"/>
              <a:t> С. В. «Проект как цикл инновационной деятельности» </a:t>
            </a:r>
            <a:r>
              <a:rPr lang="ru-RU" sz="2000" dirty="0" err="1"/>
              <a:t>Тамбов:ТОИПКРО</a:t>
            </a:r>
            <a:r>
              <a:rPr lang="ru-RU" sz="2000" dirty="0"/>
              <a:t> 2009г.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Солопова Н. К. «Проектная деятельность с использованием ИКТ» </a:t>
            </a:r>
            <a:r>
              <a:rPr lang="ru-RU" sz="2000" dirty="0" err="1"/>
              <a:t>Тамбов:ТОГОАУ</a:t>
            </a:r>
            <a:r>
              <a:rPr lang="ru-RU" sz="2000" dirty="0"/>
              <a:t> ДПО 2009г.</a:t>
            </a:r>
          </a:p>
          <a:p>
            <a:pPr>
              <a:lnSpc>
                <a:spcPct val="90000"/>
              </a:lnSpc>
            </a:pPr>
            <a:r>
              <a:rPr lang="ru-RU" sz="2000" dirty="0" err="1"/>
              <a:t>Шешерина</a:t>
            </a:r>
            <a:r>
              <a:rPr lang="ru-RU" sz="2000" dirty="0"/>
              <a:t> Г.А. «Структура и содержание проекта как стратегического документа» </a:t>
            </a:r>
            <a:r>
              <a:rPr lang="ru-RU" sz="2000" dirty="0" err="1"/>
              <a:t>Тамбов:ТОИПКРО</a:t>
            </a:r>
            <a:r>
              <a:rPr lang="ru-RU" sz="2000" dirty="0"/>
              <a:t> 2002г.</a:t>
            </a:r>
          </a:p>
          <a:p>
            <a:pPr>
              <a:lnSpc>
                <a:spcPct val="90000"/>
              </a:lnSpc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Актуальность исследования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00306"/>
            <a:ext cx="7693025" cy="3586169"/>
          </a:xfrm>
        </p:spPr>
        <p:txBody>
          <a:bodyPr/>
          <a:lstStyle/>
          <a:p>
            <a:r>
              <a:rPr lang="ru-RU" sz="2400" dirty="0"/>
              <a:t>Повседневная жизнь немыслима без компьютера. С его помощью мы быстро  получаем нужную нам информацию и обрабатываем её. Но компьютер может стать не только  нашим помощником, но и нанести  вред  здоровью. С одной стороны ребёнок увлечён, ему интересно, но в тоже время наносится вред опорно-двигательному аппарату, зрению, психическому состоянию здоровья и приводит к быстрому утомлению организма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Компьютер: это  друг или враг 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12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Цель:</a:t>
            </a:r>
          </a:p>
          <a:p>
            <a:pPr>
              <a:lnSpc>
                <a:spcPct val="80000"/>
              </a:lnSpc>
            </a:pPr>
            <a:r>
              <a:rPr lang="ru-RU" sz="1800"/>
              <a:t>Формирование здоровье-сберегающей  компетенции по использованию компьютера в повседневной жизни.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Задачи: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200"/>
          </a:p>
          <a:p>
            <a:pPr>
              <a:lnSpc>
                <a:spcPct val="80000"/>
              </a:lnSpc>
            </a:pPr>
            <a:r>
              <a:rPr lang="ru-RU" sz="1600" b="1"/>
              <a:t>Сформировать навыки безопасной работы за компьютером.</a:t>
            </a:r>
          </a:p>
          <a:p>
            <a:pPr>
              <a:lnSpc>
                <a:spcPct val="80000"/>
              </a:lnSpc>
            </a:pPr>
            <a:r>
              <a:rPr lang="ru-RU" sz="1600" b="1"/>
              <a:t>Систематизировать представления родителей  о правилах пользования компьютером.</a:t>
            </a:r>
          </a:p>
          <a:p>
            <a:pPr>
              <a:lnSpc>
                <a:spcPct val="80000"/>
              </a:lnSpc>
            </a:pPr>
            <a:r>
              <a:rPr lang="ru-RU" sz="1600" b="1"/>
              <a:t>Прививать учащимся навыки здоровьесбережения.</a:t>
            </a:r>
          </a:p>
          <a:p>
            <a:pPr>
              <a:lnSpc>
                <a:spcPct val="80000"/>
              </a:lnSpc>
            </a:pPr>
            <a:r>
              <a:rPr lang="ru-RU" sz="1600" b="1"/>
              <a:t>Развивать коммуникативные компетенции. </a:t>
            </a:r>
          </a:p>
          <a:p>
            <a:pPr>
              <a:lnSpc>
                <a:spcPct val="80000"/>
              </a:lnSpc>
            </a:pPr>
            <a:r>
              <a:rPr lang="ru-RU" sz="1600" b="1"/>
              <a:t>Изучить возможности компьютерных технологий.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Этапы исследования: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71744"/>
            <a:ext cx="7693025" cy="3514731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1 этап: организационный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2 этап: основной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3 этап: обобщение</a:t>
            </a:r>
          </a:p>
          <a:p>
            <a:endParaRPr lang="ru-RU" dirty="0"/>
          </a:p>
        </p:txBody>
      </p:sp>
      <p:pic>
        <p:nvPicPr>
          <p:cNvPr id="25604" name="Picture 4" descr="C:\Documents and Settings\Администратор\Рабочий стол\Картинк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3237838"/>
            <a:ext cx="4357718" cy="3106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Подготовительный этап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71744"/>
            <a:ext cx="7693025" cy="3514731"/>
          </a:xfrm>
        </p:spPr>
        <p:txBody>
          <a:bodyPr/>
          <a:lstStyle/>
          <a:p>
            <a:r>
              <a:rPr lang="ru-RU" sz="2400" dirty="0"/>
              <a:t>Деление детей на группы «Критики» и «Позитив» путём голосования «за достоинства компьютера и   за негативное влияние компьютера на здоровье»</a:t>
            </a:r>
          </a:p>
          <a:p>
            <a:r>
              <a:rPr lang="ru-RU" sz="2400" dirty="0"/>
              <a:t>Сбор информации учащимися о пользе и опасности компьютера.</a:t>
            </a:r>
          </a:p>
          <a:p>
            <a:r>
              <a:rPr lang="ru-RU" sz="2400" dirty="0"/>
              <a:t>Провести анкетирование «Я и мой компьютер.»</a:t>
            </a:r>
          </a:p>
          <a:p>
            <a:r>
              <a:rPr lang="ru-RU" sz="2400" dirty="0"/>
              <a:t>Игра «</a:t>
            </a:r>
            <a:r>
              <a:rPr lang="ru-RU" sz="2400" dirty="0" err="1"/>
              <a:t>Брейн-ринг</a:t>
            </a:r>
            <a:r>
              <a:rPr lang="ru-RU" sz="2400" dirty="0"/>
              <a:t>» с группами «Критики» и «Позитив».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762000"/>
            <a:ext cx="7924800" cy="1143000"/>
          </a:xfrm>
        </p:spPr>
        <p:txBody>
          <a:bodyPr/>
          <a:lstStyle/>
          <a:p>
            <a:r>
              <a:rPr lang="ru-RU"/>
              <a:t>Исследование детей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64163" y="2349500"/>
            <a:ext cx="3443287" cy="42481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 sz="2000"/>
              <a:t>45% - дети отдают предпочтение компьютеру.</a:t>
            </a:r>
          </a:p>
          <a:p>
            <a:pPr>
              <a:lnSpc>
                <a:spcPct val="90000"/>
              </a:lnSpc>
            </a:pPr>
            <a:r>
              <a:rPr lang="ru-RU" sz="2000"/>
              <a:t>31% - считают влияние компьютера на здоровье отрицательным.</a:t>
            </a:r>
          </a:p>
          <a:p>
            <a:pPr>
              <a:lnSpc>
                <a:spcPct val="90000"/>
              </a:lnSpc>
            </a:pPr>
            <a:r>
              <a:rPr lang="ru-RU" sz="2000"/>
              <a:t>24% - рассматривают отрицательное и положительное воздействие компьютера.</a:t>
            </a:r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>
            <p:ph/>
          </p:nvPr>
        </p:nvGraphicFramePr>
        <p:xfrm>
          <a:off x="827088" y="2636838"/>
          <a:ext cx="4283075" cy="2878137"/>
        </p:xfrm>
        <a:graphic>
          <a:graphicData uri="http://schemas.openxmlformats.org/presentationml/2006/ole">
            <p:oleObj spid="_x0000_s26629" name="Диаграмма" r:id="rId4" imgW="7924800" imgH="5324551" progId="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Основной этап: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71744"/>
            <a:ext cx="7693025" cy="351473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Провести тестирование детей «Знаете ли вы себя?».</a:t>
            </a:r>
          </a:p>
          <a:p>
            <a:pPr>
              <a:lnSpc>
                <a:spcPct val="90000"/>
              </a:lnSpc>
            </a:pPr>
            <a:r>
              <a:rPr lang="ru-RU" dirty="0"/>
              <a:t>Организовать  родительское собрание на тему: «Ваш ребёнок и компьютер».</a:t>
            </a:r>
          </a:p>
          <a:p>
            <a:pPr>
              <a:lnSpc>
                <a:spcPct val="90000"/>
              </a:lnSpc>
            </a:pPr>
            <a:r>
              <a:rPr lang="ru-RU" dirty="0"/>
              <a:t>Ролевая игра «Мама, папа, я – компьютерная семья».</a:t>
            </a:r>
          </a:p>
          <a:p>
            <a:pPr>
              <a:lnSpc>
                <a:spcPct val="90000"/>
              </a:lnSpc>
            </a:pPr>
            <a:r>
              <a:rPr lang="ru-RU" dirty="0"/>
              <a:t> Составить буклет «Компьютер: добро или зло?».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Обобщение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2357430"/>
            <a:ext cx="7693025" cy="372427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SzPct val="98000"/>
            </a:pPr>
            <a:r>
              <a:rPr lang="ru-RU" dirty="0" smtClean="0"/>
              <a:t>Подготовить </a:t>
            </a:r>
            <a:r>
              <a:rPr lang="ru-RU" dirty="0"/>
              <a:t>детей к проведению  обобщающего семинара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/>
              <a:t>Что нового и полезного мы узнали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  компьютере»</a:t>
            </a:r>
            <a:r>
              <a:rPr lang="en-US" dirty="0" smtClean="0"/>
              <a:t>.</a:t>
            </a:r>
          </a:p>
          <a:p>
            <a:pPr>
              <a:buSzPct val="98000"/>
            </a:pPr>
            <a:r>
              <a:rPr lang="ru-RU" dirty="0" smtClean="0"/>
              <a:t>Провести диспут:  </a:t>
            </a:r>
          </a:p>
          <a:p>
            <a:pPr>
              <a:buNone/>
            </a:pPr>
            <a:r>
              <a:rPr lang="ru-RU" dirty="0" smtClean="0"/>
              <a:t>«Компьютер – т</a:t>
            </a:r>
            <a:r>
              <a:rPr lang="ru-RU" dirty="0" smtClean="0"/>
              <a:t>вой друг или враг ?»</a:t>
            </a:r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  <p:pic>
        <p:nvPicPr>
          <p:cNvPr id="28676" name="Picture 4" descr="j0101860"/>
          <p:cNvPicPr preferRelativeResize="0">
            <a:picLocks noChangeArrowheads="1" noChangeShapeType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3786190"/>
            <a:ext cx="1857388" cy="2878137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Вывод: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71744"/>
            <a:ext cx="7693025" cy="3514731"/>
          </a:xfrm>
        </p:spPr>
        <p:txBody>
          <a:bodyPr/>
          <a:lstStyle/>
          <a:p>
            <a:r>
              <a:rPr lang="ru-RU" sz="2400" dirty="0"/>
              <a:t> Компьютер необходим! Но важно знать правила работы за компьютером. В ходе исследования было установлено, что компьютер оказывает положительное влияние на человека, если им пользоваться с умом. Мы советуем проводить за компьютером не более одного часа в день. Компьютер - наш друг и помощник, если он используется по назначению.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385</TotalTime>
  <Words>461</Words>
  <Application>Microsoft Office PowerPoint</Application>
  <PresentationFormat>Экран (4:3)</PresentationFormat>
  <Paragraphs>64</Paragraphs>
  <Slides>10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Капсулы</vt:lpstr>
      <vt:lpstr>Диаграмма</vt:lpstr>
      <vt:lpstr>Компьютер: это  друг или враг ?</vt:lpstr>
      <vt:lpstr>Актуальность исследования</vt:lpstr>
      <vt:lpstr>Компьютер: это  друг или враг ?</vt:lpstr>
      <vt:lpstr>Этапы исследования:</vt:lpstr>
      <vt:lpstr>Подготовительный этап</vt:lpstr>
      <vt:lpstr>Исследование детей</vt:lpstr>
      <vt:lpstr>Основной этап:</vt:lpstr>
      <vt:lpstr>Обобщение </vt:lpstr>
      <vt:lpstr>Вывод:</vt:lpstr>
      <vt:lpstr>Информационные источники</vt:lpstr>
    </vt:vector>
  </TitlesOfParts>
  <Company>toipkro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Компьютер. Что это:  угроза для здоровья или  современный друг и помощник ?</dc:title>
  <dc:creator>toipkro</dc:creator>
  <cp:lastModifiedBy>SamLab.ws</cp:lastModifiedBy>
  <cp:revision>8</cp:revision>
  <dcterms:created xsi:type="dcterms:W3CDTF">2011-05-18T05:26:21Z</dcterms:created>
  <dcterms:modified xsi:type="dcterms:W3CDTF">2011-05-19T05:36:04Z</dcterms:modified>
</cp:coreProperties>
</file>