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48313" autoAdjust="0"/>
  </p:normalViewPr>
  <p:slideViewPr>
    <p:cSldViewPr>
      <p:cViewPr varScale="1">
        <p:scale>
          <a:sx n="43" d="100"/>
          <a:sy n="43" d="100"/>
        </p:scale>
        <p:origin x="-23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6E211-D3DF-4F53-B84A-67BC68F29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2A9F0-31CB-4734-A84E-B98130E1C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250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A9F0-31CB-4734-A84E-B98130E1C4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A9F0-31CB-4734-A84E-B98130E1C47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4332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A9F0-31CB-4734-A84E-B98130E1C47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A9F0-31CB-4734-A84E-B98130E1C47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8CFF-53AD-4E63-94A5-B3767847C72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7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  <a:t>Не узнали</a:t>
            </a:r>
            <a:br>
              <a:rPr lang="ru-RU" sz="7200" dirty="0">
                <a:solidFill>
                  <a:srgbClr val="4F81BD">
                    <a:lumMod val="75000"/>
                  </a:srgbClr>
                </a:solidFill>
                <a:ea typeface="+mn-ea"/>
                <a:cs typeface="+mn-cs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4F81BD">
                    <a:lumMod val="75000"/>
                  </a:srgbClr>
                </a:solidFill>
                <a:ea typeface="+mj-ea"/>
                <a:cs typeface="+mj-cs"/>
              </a:rPr>
              <a:t>Изложение с творческим заданием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Прочитай текст.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Перескажи. Составь план.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Не узнали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Летом подружились рыжий бельчонок и серый зайчонок. Малыши встречались на лесной поляне. Друзья угощали друг друга. Заяц не жалел сладкой морковки. Белочка приносила орехи. Пришла зима. Кругом лежал пушистый снег. Холодно в лесу. Белка ночевала в дупле. Зайка прятался под елью. А зимой они встретились. Шубка у зайца стала белой, а у белки- серой. Не узнали зверьки друг друга.</a:t>
            </a:r>
          </a:p>
          <a:p>
            <a:pPr marL="0" indent="0" algn="r"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ru-RU" dirty="0" smtClean="0"/>
              <a:t>1. Летние встречи друзей.</a:t>
            </a:r>
          </a:p>
          <a:p>
            <a:pPr>
              <a:lnSpc>
                <a:spcPct val="200000"/>
              </a:lnSpc>
              <a:buNone/>
            </a:pPr>
            <a:r>
              <a:rPr lang="ru-RU" dirty="0" smtClean="0"/>
              <a:t>2. Забота друг о друге.</a:t>
            </a:r>
          </a:p>
          <a:p>
            <a:pPr>
              <a:lnSpc>
                <a:spcPct val="200000"/>
              </a:lnSpc>
              <a:buNone/>
            </a:pPr>
            <a:r>
              <a:rPr lang="ru-RU" dirty="0" smtClean="0"/>
              <a:t>3. Зимнее недоразумение.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4692940"/>
      </p:ext>
    </p:extLst>
  </p:cSld>
  <p:clrMapOvr>
    <a:masterClrMapping/>
  </p:clrMapOvr>
  <p:transition spd="med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dirty="0" smtClean="0"/>
              <a:t>1. Летние встречи друзей.</a:t>
            </a:r>
          </a:p>
          <a:p>
            <a:pPr>
              <a:lnSpc>
                <a:spcPct val="200000"/>
              </a:lnSpc>
              <a:buNone/>
            </a:pPr>
            <a:r>
              <a:rPr lang="ru-RU" dirty="0" smtClean="0"/>
              <a:t>2. Забота друг о друге.</a:t>
            </a:r>
          </a:p>
          <a:p>
            <a:pPr>
              <a:lnSpc>
                <a:spcPct val="200000"/>
              </a:lnSpc>
              <a:buNone/>
            </a:pPr>
            <a:r>
              <a:rPr lang="ru-RU" dirty="0" smtClean="0"/>
              <a:t>3. Зимнее недоразумение.</a:t>
            </a:r>
          </a:p>
          <a:p>
            <a:pPr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8386987"/>
      </p:ext>
    </p:extLst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Орфографическая подготовка: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1.</a:t>
            </a:r>
            <a:r>
              <a:rPr lang="ru-RU" b="1" i="1" dirty="0" smtClean="0"/>
              <a:t>Подбери проверочные слова. </a:t>
            </a:r>
          </a:p>
          <a:p>
            <a:pPr algn="ctr">
              <a:buNone/>
            </a:pPr>
            <a:r>
              <a:rPr lang="ru-RU" b="1" i="1" dirty="0" smtClean="0"/>
              <a:t>Вставь буквы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б_льчонок</a:t>
            </a:r>
            <a:r>
              <a:rPr lang="ru-RU" dirty="0" smtClean="0"/>
              <a:t>-                          </a:t>
            </a:r>
            <a:r>
              <a:rPr lang="ru-RU" dirty="0" err="1" smtClean="0"/>
              <a:t>шу_ка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 smtClean="0"/>
              <a:t>прин_сила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з_йчонком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 smtClean="0"/>
              <a:t>встр_чались</a:t>
            </a:r>
            <a:r>
              <a:rPr lang="ru-RU" dirty="0" smtClean="0"/>
              <a:t>-                        </a:t>
            </a:r>
            <a:r>
              <a:rPr lang="ru-RU" dirty="0" err="1" smtClean="0"/>
              <a:t>л_сной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 smtClean="0"/>
              <a:t>п_оляне</a:t>
            </a:r>
            <a:r>
              <a:rPr lang="ru-RU" dirty="0" smtClean="0"/>
              <a:t>-                               </a:t>
            </a:r>
            <a:r>
              <a:rPr lang="ru-RU" dirty="0" err="1" smtClean="0"/>
              <a:t>уг_щали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 smtClean="0"/>
              <a:t>ж_лел</a:t>
            </a:r>
            <a:r>
              <a:rPr lang="ru-RU" dirty="0" smtClean="0"/>
              <a:t>-                                   </a:t>
            </a:r>
            <a:r>
              <a:rPr lang="ru-RU" dirty="0" err="1" smtClean="0"/>
              <a:t>л_жал</a:t>
            </a:r>
            <a:r>
              <a:rPr lang="ru-RU" dirty="0" smtClean="0"/>
              <a:t>                </a:t>
            </a:r>
          </a:p>
          <a:p>
            <a:pPr marL="0" indent="0">
              <a:buNone/>
            </a:pPr>
            <a:r>
              <a:rPr lang="ru-RU" dirty="0" err="1" smtClean="0"/>
              <a:t>з_ма</a:t>
            </a:r>
            <a:r>
              <a:rPr lang="ru-RU" dirty="0" smtClean="0"/>
              <a:t>-                                      </a:t>
            </a:r>
            <a:r>
              <a:rPr lang="ru-RU" dirty="0" err="1" smtClean="0"/>
              <a:t>хол_дно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сне_</a:t>
            </a:r>
            <a:r>
              <a:rPr lang="ru-RU" dirty="0" smtClean="0"/>
              <a:t>-                                       </a:t>
            </a:r>
            <a:r>
              <a:rPr lang="ru-RU" dirty="0" err="1" smtClean="0"/>
              <a:t>н_чевала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 </a:t>
            </a:r>
            <a:r>
              <a:rPr lang="ru-RU" dirty="0" err="1" smtClean="0"/>
              <a:t>л_су</a:t>
            </a:r>
            <a:r>
              <a:rPr lang="ru-RU" dirty="0" smtClean="0"/>
              <a:t>-                                    </a:t>
            </a:r>
            <a:r>
              <a:rPr lang="ru-RU" dirty="0" err="1" smtClean="0"/>
              <a:t>зв_рьки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5835497"/>
      </p:ext>
    </p:extLst>
  </p:cSld>
  <p:clrMapOvr>
    <a:masterClrMapping/>
  </p:clrMapOvr>
  <p:transition spd="med">
    <p:pull dir="d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2.Раскрой скобки: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(по)дружился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(в)лесу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(на)лесной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(в)дупле</a:t>
            </a:r>
          </a:p>
          <a:p>
            <a:pPr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975920"/>
      </p:ext>
    </p:extLst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подготовка: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Подбери синонимы</a:t>
            </a:r>
          </a:p>
          <a:p>
            <a:pPr>
              <a:buNone/>
            </a:pPr>
            <a:r>
              <a:rPr lang="ru-RU" dirty="0" smtClean="0"/>
              <a:t>Серый-</a:t>
            </a:r>
          </a:p>
          <a:p>
            <a:pPr>
              <a:buNone/>
            </a:pPr>
            <a:r>
              <a:rPr lang="ru-RU" dirty="0" smtClean="0"/>
              <a:t>Кругом-</a:t>
            </a:r>
          </a:p>
          <a:p>
            <a:pPr>
              <a:buNone/>
            </a:pPr>
            <a:r>
              <a:rPr lang="ru-RU" dirty="0" smtClean="0"/>
              <a:t>Рыжий-</a:t>
            </a:r>
          </a:p>
          <a:p>
            <a:pPr algn="ctr">
              <a:buNone/>
            </a:pPr>
            <a:r>
              <a:rPr lang="ru-RU" dirty="0" smtClean="0"/>
              <a:t>2. </a:t>
            </a:r>
            <a:r>
              <a:rPr lang="ru-RU" b="1" i="1" dirty="0" smtClean="0"/>
              <a:t>Подбери антонимы</a:t>
            </a:r>
          </a:p>
          <a:p>
            <a:pPr>
              <a:buNone/>
            </a:pPr>
            <a:r>
              <a:rPr lang="ru-RU" dirty="0" smtClean="0"/>
              <a:t>Встречаться</a:t>
            </a:r>
          </a:p>
          <a:p>
            <a:pPr>
              <a:buNone/>
            </a:pPr>
            <a:r>
              <a:rPr lang="ru-RU" dirty="0" smtClean="0"/>
              <a:t>холодно</a:t>
            </a:r>
          </a:p>
          <a:p>
            <a:pPr algn="just"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0186461"/>
      </p:ext>
    </p:extLst>
  </p:cSld>
  <p:clrMapOvr>
    <a:masterClrMapping/>
  </p:clrMapOvr>
  <p:transition spd="med"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Творческое задание: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7200" dirty="0" smtClean="0"/>
              <a:t>Придумай продолжение истории о двух зверятах. Запиши его в конце своего изложения. Что потом произошло с зайкой и белочкой?</a:t>
            </a:r>
          </a:p>
          <a:p>
            <a:pPr marL="0" lvl="0" indent="0" algn="ctr">
              <a:buNone/>
            </a:pPr>
            <a:endParaRPr lang="ru-RU" sz="72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5559443"/>
      </p:ext>
    </p:extLst>
  </p:cSld>
  <p:clrMapOvr>
    <a:masterClrMapping/>
  </p:clrMapOvr>
  <p:transition spd="med"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 изложение по плану: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1. Летние встречи друзей.</a:t>
            </a:r>
          </a:p>
          <a:p>
            <a:pPr lvl="0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2. Забота друг о друге.</a:t>
            </a:r>
          </a:p>
          <a:p>
            <a:pPr lvl="0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3. Зимнее недоразумение.</a:t>
            </a:r>
          </a:p>
          <a:p>
            <a:pPr marL="0" lvl="0" indent="0" algn="ctr">
              <a:buNone/>
            </a:pPr>
            <a:r>
              <a:rPr lang="ru-RU" sz="3600" b="1" i="1" dirty="0" smtClean="0">
                <a:solidFill>
                  <a:prstClr val="black"/>
                </a:solidFill>
              </a:rPr>
              <a:t>       Опорные слова:</a:t>
            </a:r>
          </a:p>
          <a:p>
            <a:pPr marL="0" lvl="0" indent="0" algn="just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     Подружились, встречались, угощали, не жалел, приносила, ночевала, прятался, не узнали, однажды, зайчонок, бельчонок.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4599122"/>
      </p:ext>
    </p:extLst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4-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</Template>
  <TotalTime>90</TotalTime>
  <Words>259</Words>
  <Application>Microsoft Office PowerPoint</Application>
  <PresentationFormat>Экран (4:3)</PresentationFormat>
  <Paragraphs>48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4-2</vt:lpstr>
      <vt:lpstr>Не узнали </vt:lpstr>
      <vt:lpstr>Прочитай текст.  Перескажи. Составь план.</vt:lpstr>
      <vt:lpstr>Слайд 3</vt:lpstr>
      <vt:lpstr>План:</vt:lpstr>
      <vt:lpstr>Орфографическая подготовка:</vt:lpstr>
      <vt:lpstr>Слайд 6</vt:lpstr>
      <vt:lpstr>Лексическая подготовка:</vt:lpstr>
      <vt:lpstr>Творческое задание:</vt:lpstr>
      <vt:lpstr>Напиши изложение по плану: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узнали</dc:title>
  <dc:creator>Портнова</dc:creator>
  <cp:lastModifiedBy>Серёжа</cp:lastModifiedBy>
  <cp:revision>12</cp:revision>
  <dcterms:created xsi:type="dcterms:W3CDTF">2011-11-10T11:21:46Z</dcterms:created>
  <dcterms:modified xsi:type="dcterms:W3CDTF">2011-11-16T17:29:34Z</dcterms:modified>
</cp:coreProperties>
</file>