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9" r:id="rId3"/>
    <p:sldId id="271" r:id="rId4"/>
    <p:sldId id="262" r:id="rId5"/>
    <p:sldId id="260" r:id="rId6"/>
    <p:sldId id="258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07" autoAdjust="0"/>
  </p:normalViewPr>
  <p:slideViewPr>
    <p:cSldViewPr>
      <p:cViewPr varScale="1">
        <p:scale>
          <a:sx n="81" d="100"/>
          <a:sy n="81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7C1C1-D7A8-47A6-944D-E976D4236A88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A12FF-4815-4249-89D8-A3BD72B5E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900igr.net/datas/russkij-jazyk/Sklonenie-imjon-suschestvitelnykh/0001-001-Sklonenie-imen-suschestvitelnykh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rudocs.exdat.com/pars_docs/tw_refs/133/132377/132377_html_m3758132f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900igr.net/datas/russkij-jazyk/Suschestvitelnoe/0010-010-2-sklonenie.jp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900igr.net/datas/russkij-jazyk/Suschestvitelnoe/0011-011-3-sklonenie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genreketis.ucoz.com/_ph/5/2/899023813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endParaRPr lang="ru-RU"/>
          </a:p>
        </p:txBody>
      </p:sp>
      <p:pic>
        <p:nvPicPr>
          <p:cNvPr id="36866" name="Picture 2" descr="Картинка 61 из 81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521296"/>
            <a:ext cx="8496944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49488" y="-321518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                                            </a:t>
            </a:r>
            <a:endParaRPr lang="ru-RU" sz="800" i="1" dirty="0" smtClean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Прочитайте написанные </a:t>
            </a:r>
            <a:r>
              <a:rPr lang="ru-RU" dirty="0" smtClean="0"/>
              <a:t>слова</a:t>
            </a:r>
            <a:r>
              <a:rPr lang="ru-RU" dirty="0" smtClean="0"/>
              <a:t>, найдите в них общее.</a:t>
            </a:r>
          </a:p>
          <a:p>
            <a:r>
              <a:rPr lang="ru-RU" b="1" dirty="0" smtClean="0"/>
              <a:t>Дорога, автомобиль, улица, поле, мышь, земля, дедушка, дядя, светофор, озеро, </a:t>
            </a:r>
            <a:r>
              <a:rPr lang="ru-RU" b="1" dirty="0" err="1" smtClean="0"/>
              <a:t>дочь,речь,сестра,стол,венок,гриб,мама</a:t>
            </a:r>
            <a:r>
              <a:rPr lang="ru-RU" b="1" dirty="0" smtClean="0"/>
              <a:t>,</a:t>
            </a:r>
          </a:p>
          <a:p>
            <a:r>
              <a:rPr lang="ru-RU" b="1" dirty="0" err="1" smtClean="0"/>
              <a:t>весна,окно,крем,слово,река,число,рожь</a:t>
            </a:r>
            <a:r>
              <a:rPr lang="ru-RU" b="1" dirty="0" smtClean="0"/>
              <a:t>, </a:t>
            </a:r>
            <a:r>
              <a:rPr lang="ru-RU" b="1" dirty="0" err="1" smtClean="0"/>
              <a:t>ветка,тепло,рука,степь,дедушка</a:t>
            </a:r>
            <a:r>
              <a:rPr lang="ru-RU" b="1" dirty="0" smtClean="0"/>
              <a:t>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все слова </a:t>
            </a:r>
            <a:r>
              <a:rPr lang="ru-RU" dirty="0" smtClean="0"/>
              <a:t> </a:t>
            </a:r>
            <a:r>
              <a:rPr lang="ru-RU" dirty="0" smtClean="0"/>
              <a:t>стоят в ед. </a:t>
            </a:r>
            <a:r>
              <a:rPr lang="ru-RU" dirty="0" smtClean="0"/>
              <a:t>числе  и </a:t>
            </a:r>
            <a:r>
              <a:rPr lang="ru-RU" dirty="0" err="1" smtClean="0"/>
              <a:t>И.п</a:t>
            </a:r>
            <a:r>
              <a:rPr lang="ru-RU" dirty="0" smtClean="0"/>
              <a:t>?)</a:t>
            </a:r>
          </a:p>
          <a:p>
            <a:pPr>
              <a:buNone/>
            </a:pPr>
            <a:r>
              <a:rPr lang="ru-RU" dirty="0" smtClean="0"/>
              <a:t>*определите </a:t>
            </a:r>
            <a:r>
              <a:rPr lang="ru-RU" dirty="0" err="1" smtClean="0"/>
              <a:t>род,окончание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*распределите слова в 3группы. </a:t>
            </a:r>
            <a:r>
              <a:rPr lang="ru-RU" dirty="0" smtClean="0"/>
              <a:t>                                                               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5058" name="Picture 2" descr="Картинка 37 из 81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8208912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4818" name="Picture 2" descr="http://900igr.net/datas/russkij-jazyk/Suschestvitelnoe/0009-009-1-sklone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24936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а 8 из 81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8136904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Картинка 14 из 81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0"/>
            <a:ext cx="7920880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4034" name="Picture 2" descr="Картинка 13 из 81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8424936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50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Любимой мамы</dc:creator>
  <cp:lastModifiedBy>Любимой мамы</cp:lastModifiedBy>
  <cp:revision>113</cp:revision>
  <dcterms:created xsi:type="dcterms:W3CDTF">2011-04-10T10:26:33Z</dcterms:created>
  <dcterms:modified xsi:type="dcterms:W3CDTF">2011-12-26T19:37:21Z</dcterms:modified>
</cp:coreProperties>
</file>