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6" r:id="rId17"/>
    <p:sldId id="277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8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33.wmf"/><Relationship Id="rId7" Type="http://schemas.openxmlformats.org/officeDocument/2006/relationships/image" Target="../media/image2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23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3916F-6BAA-427F-A8B0-DADCBCDA0927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6511F-0CA1-446F-9061-FE7547307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Один</a:t>
            </a:r>
            <a:r>
              <a:rPr lang="ru-RU" baseline="0" dirty="0" smtClean="0"/>
              <a:t> сильный ученик решает у доски, подробно объясняя решение. Остальные работают в тетрадях.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511F-0CA1-446F-9061-FE7547307A5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Самостоятельная</a:t>
            </a:r>
            <a:r>
              <a:rPr lang="ru-RU" baseline="0" dirty="0" smtClean="0"/>
              <a:t> работа обучающего характера. Двое учащихся решают на обратной стороне доски. Учитель оказывает помощь слабым ученикам. Далее взаимопроверка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511F-0CA1-446F-9061-FE7547307A5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№313, </a:t>
            </a:r>
            <a:r>
              <a:rPr lang="ru-RU" dirty="0" err="1" smtClean="0"/>
              <a:t>Виленкин</a:t>
            </a:r>
            <a:r>
              <a:rPr lang="ru-RU" dirty="0" smtClean="0"/>
              <a:t> « Математика 6»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511F-0CA1-446F-9061-FE7547307A5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CDFFAD-05D6-45D4-B0EE-224668A8BDAC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C499114-AC48-42AF-B766-1C5DEB381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59.png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66.pn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67.png"/><Relationship Id="rId9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23042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Сравнение дробей с разными знаменателями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Машкова Наталья Алексеевна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 СОШ №14»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ов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84523"/>
            <a:ext cx="3816424" cy="307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Подумайте, как сравнить дроби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ph idx="1"/>
          </p:nvPr>
        </p:nvGraphicFramePr>
        <p:xfrm>
          <a:off x="3275856" y="2492896"/>
          <a:ext cx="508248" cy="1312974"/>
        </p:xfrm>
        <a:graphic>
          <a:graphicData uri="http://schemas.openxmlformats.org/presentationml/2006/ole">
            <p:oleObj spid="_x0000_s24578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572000" y="2492896"/>
          <a:ext cx="677863" cy="1312863"/>
        </p:xfrm>
        <a:graphic>
          <a:graphicData uri="http://schemas.openxmlformats.org/presentationml/2006/ole">
            <p:oleObj spid="_x0000_s24579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83568" y="4581128"/>
          <a:ext cx="1505200" cy="1296144"/>
        </p:xfrm>
        <a:graphic>
          <a:graphicData uri="http://schemas.openxmlformats.org/presentationml/2006/ole">
            <p:oleObj spid="_x0000_s24581" name="Формула" r:id="rId5" imgW="45720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499992" y="4581128"/>
          <a:ext cx="625475" cy="1211263"/>
        </p:xfrm>
        <a:graphic>
          <a:graphicData uri="http://schemas.openxmlformats.org/presentationml/2006/ole">
            <p:oleObj spid="_x0000_s24582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24583" name="Object 10"/>
          <p:cNvGraphicFramePr>
            <a:graphicFrameLocks noChangeAspect="1"/>
          </p:cNvGraphicFramePr>
          <p:nvPr/>
        </p:nvGraphicFramePr>
        <p:xfrm>
          <a:off x="3995936" y="2852936"/>
          <a:ext cx="339725" cy="533400"/>
        </p:xfrm>
        <a:graphic>
          <a:graphicData uri="http://schemas.openxmlformats.org/presentationml/2006/ole">
            <p:oleObj spid="_x0000_s24583" name="Формула" r:id="rId7" imgW="101520" imgH="203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7664" y="4509120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43608" y="4221088"/>
            <a:ext cx="356188" cy="576064"/>
            <a:chOff x="7020272" y="2204864"/>
            <a:chExt cx="356188" cy="57606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20272" y="22048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2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47864" y="5733256"/>
            <a:ext cx="479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знаменатель = </a:t>
            </a:r>
            <a:r>
              <a:rPr lang="ru-RU" sz="2400" b="1" dirty="0" err="1" smtClean="0">
                <a:solidFill>
                  <a:srgbClr val="C00000"/>
                </a:solidFill>
              </a:rPr>
              <a:t>знаменатель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293096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Числитель </a:t>
            </a:r>
            <a:r>
              <a:rPr lang="en-US" sz="2400" b="1" dirty="0" smtClean="0">
                <a:solidFill>
                  <a:srgbClr val="C00000"/>
                </a:solidFill>
              </a:rPr>
              <a:t>&gt;</a:t>
            </a:r>
            <a:r>
              <a:rPr lang="ru-RU" sz="2400" b="1" dirty="0" smtClean="0">
                <a:solidFill>
                  <a:srgbClr val="C00000"/>
                </a:solidFill>
              </a:rPr>
              <a:t>числитель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868144" y="4581128"/>
          <a:ext cx="648072" cy="1255641"/>
        </p:xfrm>
        <a:graphic>
          <a:graphicData uri="http://schemas.openxmlformats.org/presentationml/2006/ole">
            <p:oleObj spid="_x0000_s24584" name="Формула" r:id="rId8" imgW="203040" imgH="393480" progId="Equation.3">
              <p:embed/>
            </p:oleObj>
          </a:graphicData>
        </a:graphic>
      </p:graphicFrame>
      <p:graphicFrame>
        <p:nvGraphicFramePr>
          <p:cNvPr id="24585" name="Object 10"/>
          <p:cNvGraphicFramePr>
            <a:graphicFrameLocks noChangeAspect="1"/>
          </p:cNvGraphicFramePr>
          <p:nvPr/>
        </p:nvGraphicFramePr>
        <p:xfrm>
          <a:off x="5436096" y="4941168"/>
          <a:ext cx="339725" cy="533400"/>
        </p:xfrm>
        <a:graphic>
          <a:graphicData uri="http://schemas.openxmlformats.org/presentationml/2006/ole">
            <p:oleObj spid="_x0000_s24585" name="Формула" r:id="rId9" imgW="1015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сравнения дробей с разными знаменателями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25477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1. Привести дроби к наименьшему общему знаменателю;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Сравнить полученные дроби.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 дроби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3275856" y="1772816"/>
          <a:ext cx="398463" cy="1120775"/>
        </p:xfrm>
        <a:graphic>
          <a:graphicData uri="http://schemas.openxmlformats.org/presentationml/2006/ole">
            <p:oleObj spid="_x0000_s25602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18439" name="Содержимое 3"/>
          <p:cNvGraphicFramePr>
            <a:graphicFrameLocks noChangeAspect="1"/>
          </p:cNvGraphicFramePr>
          <p:nvPr/>
        </p:nvGraphicFramePr>
        <p:xfrm>
          <a:off x="4427984" y="1772816"/>
          <a:ext cx="433387" cy="1120775"/>
        </p:xfrm>
        <a:graphic>
          <a:graphicData uri="http://schemas.openxmlformats.org/presentationml/2006/ole">
            <p:oleObj spid="_x0000_s25607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23563" name="Object 10"/>
          <p:cNvGraphicFramePr>
            <a:graphicFrameLocks noChangeAspect="1"/>
          </p:cNvGraphicFramePr>
          <p:nvPr/>
        </p:nvGraphicFramePr>
        <p:xfrm>
          <a:off x="3995936" y="2060848"/>
          <a:ext cx="339725" cy="533400"/>
        </p:xfrm>
        <a:graphic>
          <a:graphicData uri="http://schemas.openxmlformats.org/presentationml/2006/ole">
            <p:oleObj spid="_x0000_s25610" name="Формула" r:id="rId5" imgW="101520" imgH="20304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043608" y="3279145"/>
          <a:ext cx="1368152" cy="1146289"/>
        </p:xfrm>
        <a:graphic>
          <a:graphicData uri="http://schemas.openxmlformats.org/presentationml/2006/ole">
            <p:oleObj spid="_x0000_s25611" name="Формула" r:id="rId6" imgW="469800" imgH="3934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065213" y="4797425"/>
          <a:ext cx="1606550" cy="1079500"/>
        </p:xfrm>
        <a:graphic>
          <a:graphicData uri="http://schemas.openxmlformats.org/presentationml/2006/ole">
            <p:oleObj spid="_x0000_s25612" name="Формула" r:id="rId7" imgW="469800" imgH="39348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923928" y="3801521"/>
          <a:ext cx="576064" cy="1050470"/>
        </p:xfrm>
        <a:graphic>
          <a:graphicData uri="http://schemas.openxmlformats.org/presentationml/2006/ole">
            <p:oleObj spid="_x0000_s25613" name="Формула" r:id="rId8" imgW="215640" imgH="393480" progId="Equation.3">
              <p:embed/>
            </p:oleObj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5276850" y="3789363"/>
          <a:ext cx="609600" cy="1049337"/>
        </p:xfrm>
        <a:graphic>
          <a:graphicData uri="http://schemas.openxmlformats.org/presentationml/2006/ole">
            <p:oleObj spid="_x0000_s25614" name="Формула" r:id="rId9" imgW="228600" imgH="393480" progId="Equation.3">
              <p:embed/>
            </p:oleObj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4716016" y="4005064"/>
          <a:ext cx="339725" cy="533400"/>
        </p:xfrm>
        <a:graphic>
          <a:graphicData uri="http://schemas.openxmlformats.org/presentationml/2006/ole">
            <p:oleObj spid="_x0000_s25615" name="Формула" r:id="rId10" imgW="101520" imgH="203040" progId="Equation.3">
              <p:embed/>
            </p:oleObj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331640" y="2852936"/>
            <a:ext cx="338554" cy="576064"/>
            <a:chOff x="7020272" y="2204864"/>
            <a:chExt cx="338554" cy="57606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20272" y="220486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7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63688" y="3212976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21</a:t>
            </a:r>
            <a:endParaRPr lang="ru-RU" sz="32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403648" y="4437112"/>
            <a:ext cx="346570" cy="576064"/>
            <a:chOff x="7020272" y="2204864"/>
            <a:chExt cx="346570" cy="57606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20272" y="2204864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5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79712" y="472514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20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52120" y="2348880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НОК (5;7)=35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dirty="0" smtClean="0"/>
              <a:t>Встаньте</a:t>
            </a:r>
          </a:p>
          <a:p>
            <a:pPr>
              <a:buNone/>
            </a:pPr>
            <a:r>
              <a:rPr lang="ru-RU" sz="4000" dirty="0" smtClean="0"/>
              <a:t>Вспомните теплое летнее солнышко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Потянитесь к нему</a:t>
            </a:r>
          </a:p>
          <a:p>
            <a:pPr>
              <a:buNone/>
            </a:pPr>
            <a:r>
              <a:rPr lang="ru-RU" sz="4000" dirty="0" smtClean="0"/>
              <a:t>Наклонитесь вперед, назад,  вправо, влево</a:t>
            </a:r>
          </a:p>
          <a:p>
            <a:pPr algn="ctr">
              <a:buNone/>
            </a:pPr>
            <a:r>
              <a:rPr lang="ru-RU" sz="4300" dirty="0" smtClean="0"/>
              <a:t> Потянитесь</a:t>
            </a:r>
          </a:p>
          <a:p>
            <a:pPr algn="ctr">
              <a:buNone/>
            </a:pPr>
            <a:r>
              <a:rPr lang="ru-RU" sz="4300" dirty="0" smtClean="0"/>
              <a:t>Вы бодры и полны сил</a:t>
            </a:r>
          </a:p>
          <a:p>
            <a:pPr algn="ctr">
              <a:buNone/>
            </a:pPr>
            <a:r>
              <a:rPr lang="ru-RU" sz="4300" dirty="0" smtClean="0"/>
              <a:t>Продолжим работу</a:t>
            </a:r>
          </a:p>
          <a:p>
            <a:endParaRPr lang="ru-RU" dirty="0"/>
          </a:p>
        </p:txBody>
      </p:sp>
      <p:pic>
        <p:nvPicPr>
          <p:cNvPr id="4" name="Рисунок 3" descr="1189802706_0lik.ru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520" y="0"/>
            <a:ext cx="3924944" cy="401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17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Решите  №304(</a:t>
            </a:r>
            <a:r>
              <a:rPr lang="ru-RU" sz="4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а,б</a:t>
            </a: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№305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382000" cy="1069848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b="1" i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4041648" cy="457200"/>
          </a:xfrm>
        </p:spPr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1340768"/>
            <a:ext cx="4041775" cy="457200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1844824"/>
            <a:ext cx="4041648" cy="38862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Расставьте дроби в порядке возрастания: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1988840"/>
            <a:ext cx="4041775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Расставьте дроби в порядке убывания: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115616" y="2780928"/>
          <a:ext cx="2160240" cy="999514"/>
        </p:xfrm>
        <a:graphic>
          <a:graphicData uri="http://schemas.openxmlformats.org/presentationml/2006/ole">
            <p:oleObj spid="_x0000_s31745" name="Формула" r:id="rId4" imgW="85068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940152" y="2852936"/>
          <a:ext cx="2088232" cy="1044116"/>
        </p:xfrm>
        <a:graphic>
          <a:graphicData uri="http://schemas.openxmlformats.org/presentationml/2006/ole">
            <p:oleObj spid="_x0000_s31746" name="Формула" r:id="rId5" imgW="787320" imgH="393480" progId="Equation.3">
              <p:embed/>
            </p:oleObj>
          </a:graphicData>
        </a:graphic>
      </p:graphicFrame>
      <p:graphicFrame>
        <p:nvGraphicFramePr>
          <p:cNvPr id="31747" name="Содержимое 6"/>
          <p:cNvGraphicFramePr>
            <a:graphicFrameLocks noChangeAspect="1"/>
          </p:cNvGraphicFramePr>
          <p:nvPr/>
        </p:nvGraphicFramePr>
        <p:xfrm>
          <a:off x="755576" y="1988840"/>
          <a:ext cx="3097212" cy="3832225"/>
        </p:xfrm>
        <a:graphic>
          <a:graphicData uri="http://schemas.openxmlformats.org/presentationml/2006/ole">
            <p:oleObj spid="_x0000_s31747" name="Формула" r:id="rId6" imgW="1460160" imgH="2044440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508104" y="2132856"/>
          <a:ext cx="2884488" cy="3775075"/>
        </p:xfrm>
        <a:graphic>
          <a:graphicData uri="http://schemas.openxmlformats.org/presentationml/2006/ole">
            <p:oleObj spid="_x0000_s31748" name="Формула" r:id="rId7" imgW="1396800" imgH="2031840" progId="Equation.3">
              <p:embed/>
            </p:oleObj>
          </a:graphicData>
        </a:graphic>
      </p:graphicFrame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0" y="3807032"/>
            <a:ext cx="9144000" cy="3050968"/>
            <a:chOff x="0" y="1682"/>
            <a:chExt cx="5649" cy="2456"/>
          </a:xfrm>
        </p:grpSpPr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0" y="1682"/>
              <a:ext cx="5649" cy="2456"/>
            </a:xfrm>
            <a:custGeom>
              <a:avLst/>
              <a:gdLst/>
              <a:ahLst/>
              <a:cxnLst>
                <a:cxn ang="0">
                  <a:pos x="401" y="57"/>
                </a:cxn>
                <a:cxn ang="0">
                  <a:pos x="707" y="47"/>
                </a:cxn>
                <a:cxn ang="0">
                  <a:pos x="1030" y="57"/>
                </a:cxn>
                <a:cxn ang="0">
                  <a:pos x="1354" y="57"/>
                </a:cxn>
                <a:cxn ang="0">
                  <a:pos x="1660" y="57"/>
                </a:cxn>
                <a:cxn ang="0">
                  <a:pos x="1971" y="51"/>
                </a:cxn>
                <a:cxn ang="0">
                  <a:pos x="2268" y="49"/>
                </a:cxn>
                <a:cxn ang="0">
                  <a:pos x="2575" y="45"/>
                </a:cxn>
                <a:cxn ang="0">
                  <a:pos x="2917" y="35"/>
                </a:cxn>
                <a:cxn ang="0">
                  <a:pos x="3261" y="33"/>
                </a:cxn>
                <a:cxn ang="0">
                  <a:pos x="3635" y="35"/>
                </a:cxn>
                <a:cxn ang="0">
                  <a:pos x="3966" y="37"/>
                </a:cxn>
                <a:cxn ang="0">
                  <a:pos x="4331" y="33"/>
                </a:cxn>
                <a:cxn ang="0">
                  <a:pos x="4694" y="29"/>
                </a:cxn>
                <a:cxn ang="0">
                  <a:pos x="5041" y="33"/>
                </a:cxn>
                <a:cxn ang="0">
                  <a:pos x="5404" y="39"/>
                </a:cxn>
                <a:cxn ang="0">
                  <a:pos x="5408" y="901"/>
                </a:cxn>
                <a:cxn ang="0">
                  <a:pos x="5496" y="2013"/>
                </a:cxn>
                <a:cxn ang="0">
                  <a:pos x="5584" y="2293"/>
                </a:cxn>
                <a:cxn ang="0">
                  <a:pos x="5528" y="2373"/>
                </a:cxn>
                <a:cxn ang="0">
                  <a:pos x="4726" y="2253"/>
                </a:cxn>
                <a:cxn ang="0">
                  <a:pos x="4036" y="2317"/>
                </a:cxn>
                <a:cxn ang="0">
                  <a:pos x="3460" y="2405"/>
                </a:cxn>
                <a:cxn ang="0">
                  <a:pos x="3007" y="2397"/>
                </a:cxn>
                <a:cxn ang="0">
                  <a:pos x="2417" y="2373"/>
                </a:cxn>
                <a:cxn ang="0">
                  <a:pos x="1988" y="2223"/>
                </a:cxn>
                <a:cxn ang="0">
                  <a:pos x="1687" y="2398"/>
                </a:cxn>
                <a:cxn ang="0">
                  <a:pos x="1113" y="2398"/>
                </a:cxn>
                <a:cxn ang="0">
                  <a:pos x="429" y="2398"/>
                </a:cxn>
                <a:cxn ang="0">
                  <a:pos x="19" y="2252"/>
                </a:cxn>
                <a:cxn ang="0">
                  <a:pos x="210" y="1901"/>
                </a:cxn>
                <a:cxn ang="0">
                  <a:pos x="237" y="701"/>
                </a:cxn>
                <a:cxn ang="0">
                  <a:pos x="266" y="152"/>
                </a:cxn>
              </a:cxnLst>
              <a:rect l="0" t="0" r="r" b="b"/>
              <a:pathLst>
                <a:path w="5649" h="2456">
                  <a:moveTo>
                    <a:pt x="264" y="155"/>
                  </a:moveTo>
                  <a:cubicBezTo>
                    <a:pt x="287" y="140"/>
                    <a:pt x="354" y="57"/>
                    <a:pt x="401" y="57"/>
                  </a:cubicBezTo>
                  <a:cubicBezTo>
                    <a:pt x="449" y="58"/>
                    <a:pt x="496" y="161"/>
                    <a:pt x="548" y="160"/>
                  </a:cubicBezTo>
                  <a:cubicBezTo>
                    <a:pt x="598" y="158"/>
                    <a:pt x="655" y="50"/>
                    <a:pt x="707" y="47"/>
                  </a:cubicBezTo>
                  <a:cubicBezTo>
                    <a:pt x="760" y="45"/>
                    <a:pt x="812" y="143"/>
                    <a:pt x="867" y="145"/>
                  </a:cubicBezTo>
                  <a:cubicBezTo>
                    <a:pt x="921" y="147"/>
                    <a:pt x="977" y="55"/>
                    <a:pt x="1030" y="57"/>
                  </a:cubicBezTo>
                  <a:cubicBezTo>
                    <a:pt x="1084" y="59"/>
                    <a:pt x="1136" y="155"/>
                    <a:pt x="1191" y="155"/>
                  </a:cubicBezTo>
                  <a:cubicBezTo>
                    <a:pt x="1245" y="155"/>
                    <a:pt x="1301" y="57"/>
                    <a:pt x="1354" y="57"/>
                  </a:cubicBezTo>
                  <a:cubicBezTo>
                    <a:pt x="1407" y="58"/>
                    <a:pt x="1459" y="160"/>
                    <a:pt x="1510" y="160"/>
                  </a:cubicBezTo>
                  <a:cubicBezTo>
                    <a:pt x="1561" y="160"/>
                    <a:pt x="1608" y="55"/>
                    <a:pt x="1660" y="57"/>
                  </a:cubicBezTo>
                  <a:cubicBezTo>
                    <a:pt x="1712" y="60"/>
                    <a:pt x="1772" y="175"/>
                    <a:pt x="1824" y="174"/>
                  </a:cubicBezTo>
                  <a:cubicBezTo>
                    <a:pt x="1877" y="173"/>
                    <a:pt x="1921" y="48"/>
                    <a:pt x="1971" y="51"/>
                  </a:cubicBezTo>
                  <a:cubicBezTo>
                    <a:pt x="2021" y="54"/>
                    <a:pt x="2078" y="191"/>
                    <a:pt x="2128" y="191"/>
                  </a:cubicBezTo>
                  <a:cubicBezTo>
                    <a:pt x="2177" y="191"/>
                    <a:pt x="2219" y="51"/>
                    <a:pt x="2268" y="49"/>
                  </a:cubicBezTo>
                  <a:cubicBezTo>
                    <a:pt x="2316" y="47"/>
                    <a:pt x="2369" y="182"/>
                    <a:pt x="2421" y="181"/>
                  </a:cubicBezTo>
                  <a:cubicBezTo>
                    <a:pt x="2472" y="180"/>
                    <a:pt x="2523" y="43"/>
                    <a:pt x="2575" y="45"/>
                  </a:cubicBezTo>
                  <a:cubicBezTo>
                    <a:pt x="2627" y="47"/>
                    <a:pt x="2679" y="193"/>
                    <a:pt x="2735" y="191"/>
                  </a:cubicBezTo>
                  <a:cubicBezTo>
                    <a:pt x="2792" y="189"/>
                    <a:pt x="2856" y="39"/>
                    <a:pt x="2917" y="35"/>
                  </a:cubicBezTo>
                  <a:cubicBezTo>
                    <a:pt x="2978" y="31"/>
                    <a:pt x="3043" y="165"/>
                    <a:pt x="3100" y="165"/>
                  </a:cubicBezTo>
                  <a:cubicBezTo>
                    <a:pt x="3158" y="165"/>
                    <a:pt x="3200" y="30"/>
                    <a:pt x="3261" y="33"/>
                  </a:cubicBezTo>
                  <a:cubicBezTo>
                    <a:pt x="3321" y="36"/>
                    <a:pt x="3398" y="181"/>
                    <a:pt x="3460" y="181"/>
                  </a:cubicBezTo>
                  <a:cubicBezTo>
                    <a:pt x="3522" y="181"/>
                    <a:pt x="3578" y="37"/>
                    <a:pt x="3635" y="35"/>
                  </a:cubicBezTo>
                  <a:cubicBezTo>
                    <a:pt x="3691" y="33"/>
                    <a:pt x="3743" y="167"/>
                    <a:pt x="3798" y="167"/>
                  </a:cubicBezTo>
                  <a:cubicBezTo>
                    <a:pt x="3853" y="167"/>
                    <a:pt x="3906" y="37"/>
                    <a:pt x="3966" y="37"/>
                  </a:cubicBezTo>
                  <a:cubicBezTo>
                    <a:pt x="4025" y="37"/>
                    <a:pt x="4091" y="166"/>
                    <a:pt x="4153" y="165"/>
                  </a:cubicBezTo>
                  <a:cubicBezTo>
                    <a:pt x="4214" y="164"/>
                    <a:pt x="4273" y="35"/>
                    <a:pt x="4331" y="33"/>
                  </a:cubicBezTo>
                  <a:cubicBezTo>
                    <a:pt x="4388" y="31"/>
                    <a:pt x="4439" y="156"/>
                    <a:pt x="4500" y="155"/>
                  </a:cubicBezTo>
                  <a:cubicBezTo>
                    <a:pt x="4560" y="154"/>
                    <a:pt x="4633" y="30"/>
                    <a:pt x="4694" y="29"/>
                  </a:cubicBezTo>
                  <a:cubicBezTo>
                    <a:pt x="4755" y="28"/>
                    <a:pt x="4807" y="150"/>
                    <a:pt x="4865" y="151"/>
                  </a:cubicBezTo>
                  <a:cubicBezTo>
                    <a:pt x="4922" y="152"/>
                    <a:pt x="4979" y="31"/>
                    <a:pt x="5041" y="33"/>
                  </a:cubicBezTo>
                  <a:cubicBezTo>
                    <a:pt x="5103" y="35"/>
                    <a:pt x="5179" y="162"/>
                    <a:pt x="5239" y="163"/>
                  </a:cubicBezTo>
                  <a:cubicBezTo>
                    <a:pt x="5299" y="164"/>
                    <a:pt x="5353" y="0"/>
                    <a:pt x="5404" y="39"/>
                  </a:cubicBezTo>
                  <a:cubicBezTo>
                    <a:pt x="5456" y="78"/>
                    <a:pt x="5545" y="253"/>
                    <a:pt x="5546" y="397"/>
                  </a:cubicBezTo>
                  <a:cubicBezTo>
                    <a:pt x="5547" y="541"/>
                    <a:pt x="5408" y="701"/>
                    <a:pt x="5408" y="901"/>
                  </a:cubicBezTo>
                  <a:cubicBezTo>
                    <a:pt x="5408" y="1101"/>
                    <a:pt x="5529" y="1412"/>
                    <a:pt x="5544" y="1597"/>
                  </a:cubicBezTo>
                  <a:cubicBezTo>
                    <a:pt x="5559" y="1782"/>
                    <a:pt x="5504" y="1908"/>
                    <a:pt x="5496" y="2013"/>
                  </a:cubicBezTo>
                  <a:cubicBezTo>
                    <a:pt x="5488" y="2118"/>
                    <a:pt x="5481" y="2182"/>
                    <a:pt x="5496" y="2229"/>
                  </a:cubicBezTo>
                  <a:cubicBezTo>
                    <a:pt x="5511" y="2276"/>
                    <a:pt x="5560" y="2280"/>
                    <a:pt x="5584" y="2293"/>
                  </a:cubicBezTo>
                  <a:cubicBezTo>
                    <a:pt x="5608" y="2306"/>
                    <a:pt x="5649" y="2296"/>
                    <a:pt x="5640" y="2309"/>
                  </a:cubicBezTo>
                  <a:cubicBezTo>
                    <a:pt x="5631" y="2322"/>
                    <a:pt x="5603" y="2357"/>
                    <a:pt x="5528" y="2373"/>
                  </a:cubicBezTo>
                  <a:cubicBezTo>
                    <a:pt x="5453" y="2389"/>
                    <a:pt x="5326" y="2425"/>
                    <a:pt x="5192" y="2405"/>
                  </a:cubicBezTo>
                  <a:cubicBezTo>
                    <a:pt x="5058" y="2385"/>
                    <a:pt x="4872" y="2246"/>
                    <a:pt x="4726" y="2253"/>
                  </a:cubicBezTo>
                  <a:cubicBezTo>
                    <a:pt x="4580" y="2260"/>
                    <a:pt x="4431" y="2434"/>
                    <a:pt x="4316" y="2445"/>
                  </a:cubicBezTo>
                  <a:cubicBezTo>
                    <a:pt x="4201" y="2456"/>
                    <a:pt x="4135" y="2345"/>
                    <a:pt x="4036" y="2317"/>
                  </a:cubicBezTo>
                  <a:cubicBezTo>
                    <a:pt x="3936" y="2289"/>
                    <a:pt x="3815" y="2262"/>
                    <a:pt x="3719" y="2277"/>
                  </a:cubicBezTo>
                  <a:cubicBezTo>
                    <a:pt x="3623" y="2292"/>
                    <a:pt x="3542" y="2396"/>
                    <a:pt x="3460" y="2405"/>
                  </a:cubicBezTo>
                  <a:cubicBezTo>
                    <a:pt x="3378" y="2414"/>
                    <a:pt x="3305" y="2334"/>
                    <a:pt x="3230" y="2333"/>
                  </a:cubicBezTo>
                  <a:cubicBezTo>
                    <a:pt x="3154" y="2332"/>
                    <a:pt x="3096" y="2412"/>
                    <a:pt x="3007" y="2397"/>
                  </a:cubicBezTo>
                  <a:cubicBezTo>
                    <a:pt x="2918" y="2382"/>
                    <a:pt x="2796" y="2249"/>
                    <a:pt x="2698" y="2245"/>
                  </a:cubicBezTo>
                  <a:cubicBezTo>
                    <a:pt x="2600" y="2241"/>
                    <a:pt x="2497" y="2356"/>
                    <a:pt x="2417" y="2373"/>
                  </a:cubicBezTo>
                  <a:cubicBezTo>
                    <a:pt x="2337" y="2390"/>
                    <a:pt x="2287" y="2374"/>
                    <a:pt x="2216" y="2349"/>
                  </a:cubicBezTo>
                  <a:cubicBezTo>
                    <a:pt x="2145" y="2324"/>
                    <a:pt x="2048" y="2224"/>
                    <a:pt x="1988" y="2223"/>
                  </a:cubicBezTo>
                  <a:cubicBezTo>
                    <a:pt x="1928" y="2222"/>
                    <a:pt x="1902" y="2311"/>
                    <a:pt x="1851" y="2340"/>
                  </a:cubicBezTo>
                  <a:cubicBezTo>
                    <a:pt x="1801" y="2369"/>
                    <a:pt x="1761" y="2408"/>
                    <a:pt x="1687" y="2398"/>
                  </a:cubicBezTo>
                  <a:cubicBezTo>
                    <a:pt x="1615" y="2389"/>
                    <a:pt x="1510" y="2281"/>
                    <a:pt x="1414" y="2281"/>
                  </a:cubicBezTo>
                  <a:cubicBezTo>
                    <a:pt x="1318" y="2281"/>
                    <a:pt x="1227" y="2398"/>
                    <a:pt x="1113" y="2398"/>
                  </a:cubicBezTo>
                  <a:cubicBezTo>
                    <a:pt x="999" y="2398"/>
                    <a:pt x="843" y="2281"/>
                    <a:pt x="729" y="2281"/>
                  </a:cubicBezTo>
                  <a:cubicBezTo>
                    <a:pt x="616" y="2281"/>
                    <a:pt x="511" y="2384"/>
                    <a:pt x="429" y="2398"/>
                  </a:cubicBezTo>
                  <a:cubicBezTo>
                    <a:pt x="346" y="2413"/>
                    <a:pt x="306" y="2393"/>
                    <a:pt x="237" y="2369"/>
                  </a:cubicBezTo>
                  <a:cubicBezTo>
                    <a:pt x="169" y="2345"/>
                    <a:pt x="36" y="2281"/>
                    <a:pt x="19" y="2252"/>
                  </a:cubicBezTo>
                  <a:cubicBezTo>
                    <a:pt x="0" y="2223"/>
                    <a:pt x="95" y="2252"/>
                    <a:pt x="128" y="2194"/>
                  </a:cubicBezTo>
                  <a:cubicBezTo>
                    <a:pt x="160" y="2135"/>
                    <a:pt x="192" y="2022"/>
                    <a:pt x="210" y="1901"/>
                  </a:cubicBezTo>
                  <a:cubicBezTo>
                    <a:pt x="228" y="1780"/>
                    <a:pt x="236" y="1666"/>
                    <a:pt x="241" y="1466"/>
                  </a:cubicBezTo>
                  <a:cubicBezTo>
                    <a:pt x="245" y="1266"/>
                    <a:pt x="239" y="885"/>
                    <a:pt x="237" y="701"/>
                  </a:cubicBezTo>
                  <a:cubicBezTo>
                    <a:pt x="236" y="518"/>
                    <a:pt x="225" y="455"/>
                    <a:pt x="229" y="364"/>
                  </a:cubicBezTo>
                  <a:cubicBezTo>
                    <a:pt x="235" y="272"/>
                    <a:pt x="258" y="196"/>
                    <a:pt x="266" y="152"/>
                  </a:cubicBezTo>
                </a:path>
              </a:pathLst>
            </a:custGeom>
            <a:gradFill rotWithShape="1">
              <a:gsLst>
                <a:gs pos="0">
                  <a:srgbClr val="A6D6DA"/>
                </a:gs>
                <a:gs pos="50000">
                  <a:schemeClr val="bg1"/>
                </a:gs>
                <a:gs pos="100000">
                  <a:srgbClr val="A6D6DA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385" y="1752"/>
              <a:ext cx="91" cy="237"/>
              <a:chOff x="275" y="191"/>
              <a:chExt cx="161" cy="385"/>
            </a:xfrm>
          </p:grpSpPr>
          <p:sp>
            <p:nvSpPr>
              <p:cNvPr id="65" name="Oval 3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697" y="1752"/>
              <a:ext cx="94" cy="233"/>
              <a:chOff x="275" y="191"/>
              <a:chExt cx="161" cy="385"/>
            </a:xfrm>
          </p:grpSpPr>
          <p:sp>
            <p:nvSpPr>
              <p:cNvPr id="63" name="Oval 4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1026" y="1752"/>
              <a:ext cx="91" cy="233"/>
              <a:chOff x="275" y="191"/>
              <a:chExt cx="161" cy="385"/>
            </a:xfrm>
          </p:grpSpPr>
          <p:sp>
            <p:nvSpPr>
              <p:cNvPr id="61" name="Oval 4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Freeform 4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350" y="1752"/>
              <a:ext cx="91" cy="233"/>
              <a:chOff x="275" y="191"/>
              <a:chExt cx="161" cy="385"/>
            </a:xfrm>
          </p:grpSpPr>
          <p:sp>
            <p:nvSpPr>
              <p:cNvPr id="59" name="Oval 4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1641" y="1752"/>
              <a:ext cx="91" cy="233"/>
              <a:chOff x="275" y="191"/>
              <a:chExt cx="161" cy="385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1970" y="1752"/>
              <a:ext cx="91" cy="233"/>
              <a:chOff x="275" y="191"/>
              <a:chExt cx="161" cy="385"/>
            </a:xfrm>
          </p:grpSpPr>
          <p:sp>
            <p:nvSpPr>
              <p:cNvPr id="55" name="Oval 5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" name="Freeform 54"/>
            <p:cNvSpPr>
              <a:spLocks/>
            </p:cNvSpPr>
            <p:nvPr/>
          </p:nvSpPr>
          <p:spPr bwMode="auto">
            <a:xfrm>
              <a:off x="1868" y="2585"/>
              <a:ext cx="141" cy="1449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55"/>
            <p:cNvSpPr>
              <a:spLocks/>
            </p:cNvSpPr>
            <p:nvPr/>
          </p:nvSpPr>
          <p:spPr bwMode="auto">
            <a:xfrm>
              <a:off x="1298" y="2951"/>
              <a:ext cx="218" cy="1141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695" y="3332"/>
              <a:ext cx="220" cy="790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57"/>
            <p:cNvGrpSpPr>
              <a:grpSpLocks/>
            </p:cNvGrpSpPr>
            <p:nvPr/>
          </p:nvGrpSpPr>
          <p:grpSpPr bwMode="auto">
            <a:xfrm>
              <a:off x="2277" y="1752"/>
              <a:ext cx="91" cy="237"/>
              <a:chOff x="275" y="191"/>
              <a:chExt cx="161" cy="385"/>
            </a:xfrm>
          </p:grpSpPr>
          <p:sp>
            <p:nvSpPr>
              <p:cNvPr id="53" name="Oval 5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Freeform 5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60"/>
            <p:cNvGrpSpPr>
              <a:grpSpLocks/>
            </p:cNvGrpSpPr>
            <p:nvPr/>
          </p:nvGrpSpPr>
          <p:grpSpPr bwMode="auto">
            <a:xfrm>
              <a:off x="2549" y="1729"/>
              <a:ext cx="91" cy="237"/>
              <a:chOff x="275" y="191"/>
              <a:chExt cx="161" cy="385"/>
            </a:xfrm>
          </p:grpSpPr>
          <p:sp>
            <p:nvSpPr>
              <p:cNvPr id="51" name="Oval 6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Freeform 6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63"/>
            <p:cNvGrpSpPr>
              <a:grpSpLocks/>
            </p:cNvGrpSpPr>
            <p:nvPr/>
          </p:nvGrpSpPr>
          <p:grpSpPr bwMode="auto">
            <a:xfrm>
              <a:off x="2897" y="1728"/>
              <a:ext cx="91" cy="233"/>
              <a:chOff x="275" y="191"/>
              <a:chExt cx="161" cy="385"/>
            </a:xfrm>
          </p:grpSpPr>
          <p:sp>
            <p:nvSpPr>
              <p:cNvPr id="49" name="Oval 6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" name="Group 66"/>
            <p:cNvGrpSpPr>
              <a:grpSpLocks/>
            </p:cNvGrpSpPr>
            <p:nvPr/>
          </p:nvGrpSpPr>
          <p:grpSpPr bwMode="auto">
            <a:xfrm>
              <a:off x="3240" y="1728"/>
              <a:ext cx="91" cy="233"/>
              <a:chOff x="275" y="191"/>
              <a:chExt cx="161" cy="385"/>
            </a:xfrm>
          </p:grpSpPr>
          <p:sp>
            <p:nvSpPr>
              <p:cNvPr id="47" name="Oval 6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Freeform 68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69"/>
            <p:cNvGrpSpPr>
              <a:grpSpLocks/>
            </p:cNvGrpSpPr>
            <p:nvPr/>
          </p:nvGrpSpPr>
          <p:grpSpPr bwMode="auto">
            <a:xfrm>
              <a:off x="3623" y="1728"/>
              <a:ext cx="91" cy="233"/>
              <a:chOff x="275" y="191"/>
              <a:chExt cx="161" cy="385"/>
            </a:xfrm>
          </p:grpSpPr>
          <p:sp>
            <p:nvSpPr>
              <p:cNvPr id="45" name="Oval 7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72"/>
            <p:cNvGrpSpPr>
              <a:grpSpLocks/>
            </p:cNvGrpSpPr>
            <p:nvPr/>
          </p:nvGrpSpPr>
          <p:grpSpPr bwMode="auto">
            <a:xfrm>
              <a:off x="3976" y="1728"/>
              <a:ext cx="91" cy="233"/>
              <a:chOff x="275" y="191"/>
              <a:chExt cx="161" cy="385"/>
            </a:xfrm>
          </p:grpSpPr>
          <p:sp>
            <p:nvSpPr>
              <p:cNvPr id="43" name="Oval 7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75"/>
            <p:cNvGrpSpPr>
              <a:grpSpLocks/>
            </p:cNvGrpSpPr>
            <p:nvPr/>
          </p:nvGrpSpPr>
          <p:grpSpPr bwMode="auto">
            <a:xfrm>
              <a:off x="4319" y="1728"/>
              <a:ext cx="91" cy="233"/>
              <a:chOff x="275" y="191"/>
              <a:chExt cx="161" cy="385"/>
            </a:xfrm>
          </p:grpSpPr>
          <p:sp>
            <p:nvSpPr>
              <p:cNvPr id="41" name="Oval 7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Freeform 7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" name="Group 78"/>
            <p:cNvGrpSpPr>
              <a:grpSpLocks/>
            </p:cNvGrpSpPr>
            <p:nvPr/>
          </p:nvGrpSpPr>
          <p:grpSpPr bwMode="auto">
            <a:xfrm>
              <a:off x="4710" y="1728"/>
              <a:ext cx="91" cy="233"/>
              <a:chOff x="275" y="191"/>
              <a:chExt cx="161" cy="385"/>
            </a:xfrm>
          </p:grpSpPr>
          <p:sp>
            <p:nvSpPr>
              <p:cNvPr id="39" name="Oval 7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Freeform 8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81"/>
            <p:cNvGrpSpPr>
              <a:grpSpLocks/>
            </p:cNvGrpSpPr>
            <p:nvPr/>
          </p:nvGrpSpPr>
          <p:grpSpPr bwMode="auto">
            <a:xfrm>
              <a:off x="5053" y="1734"/>
              <a:ext cx="91" cy="233"/>
              <a:chOff x="275" y="191"/>
              <a:chExt cx="161" cy="385"/>
            </a:xfrm>
          </p:grpSpPr>
          <p:sp>
            <p:nvSpPr>
              <p:cNvPr id="37" name="Oval 8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Freeform 8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84"/>
            <p:cNvGrpSpPr>
              <a:grpSpLocks/>
            </p:cNvGrpSpPr>
            <p:nvPr/>
          </p:nvGrpSpPr>
          <p:grpSpPr bwMode="auto">
            <a:xfrm>
              <a:off x="5398" y="1728"/>
              <a:ext cx="91" cy="233"/>
              <a:chOff x="275" y="191"/>
              <a:chExt cx="161" cy="385"/>
            </a:xfrm>
          </p:grpSpPr>
          <p:sp>
            <p:nvSpPr>
              <p:cNvPr id="35" name="Oval 8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Freeform 8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" name="Freeform 87"/>
            <p:cNvSpPr>
              <a:spLocks/>
            </p:cNvSpPr>
            <p:nvPr/>
          </p:nvSpPr>
          <p:spPr bwMode="auto">
            <a:xfrm>
              <a:off x="2638" y="2592"/>
              <a:ext cx="141" cy="1449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88"/>
            <p:cNvSpPr>
              <a:spLocks/>
            </p:cNvSpPr>
            <p:nvPr/>
          </p:nvSpPr>
          <p:spPr bwMode="auto">
            <a:xfrm>
              <a:off x="3630" y="2976"/>
              <a:ext cx="220" cy="1078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89"/>
            <p:cNvSpPr>
              <a:spLocks/>
            </p:cNvSpPr>
            <p:nvPr/>
          </p:nvSpPr>
          <p:spPr bwMode="auto">
            <a:xfrm>
              <a:off x="4623" y="3264"/>
              <a:ext cx="220" cy="790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0.00232 C 0.44896 -0.00324 0.75625 -0.00417 0.88108 -0.0044 C 1.0059 -0.00463 0.88941 -0.0044 0.89097 -0.0044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Рисунки занимают        книги, а таблицы         книги.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занимает больше места в книге: рисунки или таблицы?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563888" y="548680"/>
          <a:ext cx="504056" cy="1045124"/>
        </p:xfrm>
        <a:graphic>
          <a:graphicData uri="http://schemas.openxmlformats.org/presentationml/2006/ole">
            <p:oleObj spid="_x0000_s39938" name="Формула" r:id="rId4" imgW="190440" imgH="39348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7020272" y="548680"/>
          <a:ext cx="647526" cy="1115071"/>
        </p:xfrm>
        <a:graphic>
          <a:graphicData uri="http://schemas.openxmlformats.org/presentationml/2006/ole">
            <p:oleObj spid="_x0000_s39939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23838" y="3983038"/>
          <a:ext cx="1376362" cy="1046162"/>
        </p:xfrm>
        <a:graphic>
          <a:graphicData uri="http://schemas.openxmlformats.org/presentationml/2006/ole">
            <p:oleObj spid="_x0000_s39940" name="Формула" r:id="rId6" imgW="52056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1720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книг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49017">
            <a:off x="4351067" y="2956732"/>
            <a:ext cx="3863754" cy="2722739"/>
          </a:xfrm>
          <a:prstGeom prst="rect">
            <a:avLst/>
          </a:prstGeom>
        </p:spPr>
      </p:pic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635896" y="2564904"/>
          <a:ext cx="801332" cy="1663334"/>
        </p:xfrm>
        <a:graphic>
          <a:graphicData uri="http://schemas.openxmlformats.org/presentationml/2006/ole">
            <p:oleObj spid="_x0000_s39941" name="Формула" r:id="rId8" imgW="190440" imgH="393480" progId="Equation.3">
              <p:embed/>
            </p:oleObj>
          </a:graphicData>
        </a:graphic>
      </p:graphicFrame>
      <p:grpSp>
        <p:nvGrpSpPr>
          <p:cNvPr id="38" name="Группа 37"/>
          <p:cNvGrpSpPr/>
          <p:nvPr/>
        </p:nvGrpSpPr>
        <p:grpSpPr>
          <a:xfrm rot="489456">
            <a:off x="7020272" y="3645024"/>
            <a:ext cx="936104" cy="720080"/>
            <a:chOff x="7524328" y="3429000"/>
            <a:chExt cx="936104" cy="72008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7524328" y="3573016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524328" y="3789040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524328" y="4077072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7236296" y="378904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7452320" y="378904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668344" y="378904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7884368" y="378904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956376" y="3573016"/>
          <a:ext cx="856954" cy="1474465"/>
        </p:xfrm>
        <a:graphic>
          <a:graphicData uri="http://schemas.openxmlformats.org/presentationml/2006/ole">
            <p:oleObj spid="_x0000_s39942" name="Формула" r:id="rId9" imgW="228600" imgH="39348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95536" y="30689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НОК (11,22)=22</a:t>
            </a:r>
            <a:endParaRPr lang="ru-RU" sz="280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539552" y="3573016"/>
            <a:ext cx="356188" cy="576064"/>
            <a:chOff x="7020272" y="2204864"/>
            <a:chExt cx="356188" cy="576064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020272" y="22048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2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15616" y="3789040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827584" y="5589240"/>
            <a:ext cx="3810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вывод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5734">
            <a:off x="5423112" y="3624233"/>
            <a:ext cx="777488" cy="4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Лена моет 6 чашек за 4 минуты, а Маша  8 чашек за 5 минут. Кто моет одну чашку быстрее?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37"/>
          <p:cNvGrpSpPr>
            <a:grpSpLocks/>
          </p:cNvGrpSpPr>
          <p:nvPr/>
        </p:nvGrpSpPr>
        <p:grpSpPr bwMode="auto">
          <a:xfrm>
            <a:off x="5940152" y="1844824"/>
            <a:ext cx="1431032" cy="2160240"/>
            <a:chOff x="3312" y="2640"/>
            <a:chExt cx="806" cy="1187"/>
          </a:xfrm>
        </p:grpSpPr>
        <p:pic>
          <p:nvPicPr>
            <p:cNvPr id="4" name="Picture 338" descr="girl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5" name="Freeform 339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340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341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11" name="Freeform 342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Oval 343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344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9" name="Freeform 345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Oval 346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357"/>
          <p:cNvGrpSpPr>
            <a:grpSpLocks/>
          </p:cNvGrpSpPr>
          <p:nvPr/>
        </p:nvGrpSpPr>
        <p:grpSpPr bwMode="auto">
          <a:xfrm>
            <a:off x="1259632" y="2348880"/>
            <a:ext cx="1440160" cy="2088232"/>
            <a:chOff x="2592" y="1584"/>
            <a:chExt cx="1348" cy="2304"/>
          </a:xfrm>
        </p:grpSpPr>
        <p:pic>
          <p:nvPicPr>
            <p:cNvPr id="14" name="Picture 358" descr="girl4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2" y="1584"/>
              <a:ext cx="1348" cy="2208"/>
            </a:xfrm>
            <a:prstGeom prst="rect">
              <a:avLst/>
            </a:prstGeom>
            <a:noFill/>
          </p:spPr>
        </p:pic>
        <p:sp>
          <p:nvSpPr>
            <p:cNvPr id="15" name="Freeform 359"/>
            <p:cNvSpPr>
              <a:spLocks/>
            </p:cNvSpPr>
            <p:nvPr/>
          </p:nvSpPr>
          <p:spPr bwMode="auto">
            <a:xfrm>
              <a:off x="3503" y="2516"/>
              <a:ext cx="198" cy="416"/>
            </a:xfrm>
            <a:custGeom>
              <a:avLst/>
              <a:gdLst/>
              <a:ahLst/>
              <a:cxnLst>
                <a:cxn ang="0">
                  <a:pos x="43" y="391"/>
                </a:cxn>
                <a:cxn ang="0">
                  <a:pos x="127" y="319"/>
                </a:cxn>
                <a:cxn ang="0">
                  <a:pos x="163" y="271"/>
                </a:cxn>
                <a:cxn ang="0">
                  <a:pos x="193" y="271"/>
                </a:cxn>
                <a:cxn ang="0">
                  <a:pos x="193" y="175"/>
                </a:cxn>
                <a:cxn ang="0">
                  <a:pos x="193" y="76"/>
                </a:cxn>
                <a:cxn ang="0">
                  <a:pos x="169" y="43"/>
                </a:cxn>
                <a:cxn ang="0">
                  <a:pos x="139" y="13"/>
                </a:cxn>
                <a:cxn ang="0">
                  <a:pos x="31" y="121"/>
                </a:cxn>
                <a:cxn ang="0">
                  <a:pos x="1" y="124"/>
                </a:cxn>
                <a:cxn ang="0">
                  <a:pos x="37" y="181"/>
                </a:cxn>
                <a:cxn ang="0">
                  <a:pos x="43" y="391"/>
                </a:cxn>
              </a:cxnLst>
              <a:rect l="0" t="0" r="r" b="b"/>
              <a:pathLst>
                <a:path w="198" h="416">
                  <a:moveTo>
                    <a:pt x="43" y="391"/>
                  </a:moveTo>
                  <a:cubicBezTo>
                    <a:pt x="56" y="416"/>
                    <a:pt x="107" y="339"/>
                    <a:pt x="127" y="319"/>
                  </a:cubicBezTo>
                  <a:cubicBezTo>
                    <a:pt x="147" y="299"/>
                    <a:pt x="152" y="279"/>
                    <a:pt x="163" y="271"/>
                  </a:cubicBezTo>
                  <a:cubicBezTo>
                    <a:pt x="174" y="263"/>
                    <a:pt x="188" y="287"/>
                    <a:pt x="193" y="271"/>
                  </a:cubicBezTo>
                  <a:cubicBezTo>
                    <a:pt x="198" y="255"/>
                    <a:pt x="193" y="207"/>
                    <a:pt x="193" y="175"/>
                  </a:cubicBezTo>
                  <a:cubicBezTo>
                    <a:pt x="193" y="143"/>
                    <a:pt x="197" y="98"/>
                    <a:pt x="193" y="76"/>
                  </a:cubicBezTo>
                  <a:cubicBezTo>
                    <a:pt x="189" y="54"/>
                    <a:pt x="178" y="53"/>
                    <a:pt x="169" y="43"/>
                  </a:cubicBezTo>
                  <a:cubicBezTo>
                    <a:pt x="160" y="33"/>
                    <a:pt x="162" y="0"/>
                    <a:pt x="139" y="13"/>
                  </a:cubicBezTo>
                  <a:cubicBezTo>
                    <a:pt x="116" y="26"/>
                    <a:pt x="54" y="102"/>
                    <a:pt x="31" y="121"/>
                  </a:cubicBezTo>
                  <a:cubicBezTo>
                    <a:pt x="8" y="140"/>
                    <a:pt x="0" y="114"/>
                    <a:pt x="1" y="124"/>
                  </a:cubicBezTo>
                  <a:cubicBezTo>
                    <a:pt x="2" y="134"/>
                    <a:pt x="30" y="137"/>
                    <a:pt x="37" y="181"/>
                  </a:cubicBezTo>
                  <a:cubicBezTo>
                    <a:pt x="44" y="225"/>
                    <a:pt x="42" y="347"/>
                    <a:pt x="43" y="391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60"/>
            <p:cNvSpPr>
              <a:spLocks/>
            </p:cNvSpPr>
            <p:nvPr/>
          </p:nvSpPr>
          <p:spPr bwMode="auto">
            <a:xfrm>
              <a:off x="2847" y="2525"/>
              <a:ext cx="225" cy="405"/>
            </a:xfrm>
            <a:custGeom>
              <a:avLst/>
              <a:gdLst/>
              <a:ahLst/>
              <a:cxnLst>
                <a:cxn ang="0">
                  <a:pos x="201" y="382"/>
                </a:cxn>
                <a:cxn ang="0">
                  <a:pos x="98" y="338"/>
                </a:cxn>
                <a:cxn ang="0">
                  <a:pos x="57" y="298"/>
                </a:cxn>
                <a:cxn ang="0">
                  <a:pos x="9" y="292"/>
                </a:cxn>
                <a:cxn ang="0">
                  <a:pos x="3" y="196"/>
                </a:cxn>
                <a:cxn ang="0">
                  <a:pos x="9" y="94"/>
                </a:cxn>
                <a:cxn ang="0">
                  <a:pos x="27" y="52"/>
                </a:cxn>
                <a:cxn ang="0">
                  <a:pos x="63" y="10"/>
                </a:cxn>
                <a:cxn ang="0">
                  <a:pos x="195" y="112"/>
                </a:cxn>
                <a:cxn ang="0">
                  <a:pos x="224" y="143"/>
                </a:cxn>
                <a:cxn ang="0">
                  <a:pos x="188" y="200"/>
                </a:cxn>
                <a:cxn ang="0">
                  <a:pos x="201" y="382"/>
                </a:cxn>
              </a:cxnLst>
              <a:rect l="0" t="0" r="r" b="b"/>
              <a:pathLst>
                <a:path w="225" h="405">
                  <a:moveTo>
                    <a:pt x="201" y="382"/>
                  </a:moveTo>
                  <a:cubicBezTo>
                    <a:pt x="186" y="405"/>
                    <a:pt x="122" y="352"/>
                    <a:pt x="98" y="338"/>
                  </a:cubicBezTo>
                  <a:cubicBezTo>
                    <a:pt x="74" y="324"/>
                    <a:pt x="72" y="306"/>
                    <a:pt x="57" y="298"/>
                  </a:cubicBezTo>
                  <a:cubicBezTo>
                    <a:pt x="42" y="290"/>
                    <a:pt x="18" y="309"/>
                    <a:pt x="9" y="292"/>
                  </a:cubicBezTo>
                  <a:cubicBezTo>
                    <a:pt x="0" y="275"/>
                    <a:pt x="3" y="229"/>
                    <a:pt x="3" y="196"/>
                  </a:cubicBezTo>
                  <a:cubicBezTo>
                    <a:pt x="3" y="163"/>
                    <a:pt x="5" y="118"/>
                    <a:pt x="9" y="94"/>
                  </a:cubicBezTo>
                  <a:cubicBezTo>
                    <a:pt x="13" y="70"/>
                    <a:pt x="18" y="66"/>
                    <a:pt x="27" y="52"/>
                  </a:cubicBezTo>
                  <a:cubicBezTo>
                    <a:pt x="36" y="38"/>
                    <a:pt x="35" y="0"/>
                    <a:pt x="63" y="10"/>
                  </a:cubicBezTo>
                  <a:cubicBezTo>
                    <a:pt x="91" y="20"/>
                    <a:pt x="168" y="90"/>
                    <a:pt x="195" y="112"/>
                  </a:cubicBezTo>
                  <a:cubicBezTo>
                    <a:pt x="222" y="134"/>
                    <a:pt x="225" y="128"/>
                    <a:pt x="224" y="143"/>
                  </a:cubicBezTo>
                  <a:cubicBezTo>
                    <a:pt x="223" y="158"/>
                    <a:pt x="192" y="160"/>
                    <a:pt x="188" y="200"/>
                  </a:cubicBezTo>
                  <a:cubicBezTo>
                    <a:pt x="184" y="240"/>
                    <a:pt x="216" y="359"/>
                    <a:pt x="201" y="382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61"/>
            <p:cNvSpPr>
              <a:spLocks/>
            </p:cNvSpPr>
            <p:nvPr/>
          </p:nvSpPr>
          <p:spPr bwMode="auto">
            <a:xfrm>
              <a:off x="3144" y="2511"/>
              <a:ext cx="312" cy="81"/>
            </a:xfrm>
            <a:custGeom>
              <a:avLst/>
              <a:gdLst/>
              <a:ahLst/>
              <a:cxnLst>
                <a:cxn ang="0">
                  <a:pos x="24" y="81"/>
                </a:cxn>
                <a:cxn ang="0">
                  <a:pos x="312" y="81"/>
                </a:cxn>
                <a:cxn ang="0">
                  <a:pos x="282" y="6"/>
                </a:cxn>
                <a:cxn ang="0">
                  <a:pos x="204" y="0"/>
                </a:cxn>
                <a:cxn ang="0">
                  <a:pos x="168" y="33"/>
                </a:cxn>
                <a:cxn ang="0">
                  <a:pos x="114" y="30"/>
                </a:cxn>
                <a:cxn ang="0">
                  <a:pos x="90" y="0"/>
                </a:cxn>
                <a:cxn ang="0">
                  <a:pos x="0" y="6"/>
                </a:cxn>
                <a:cxn ang="0">
                  <a:pos x="24" y="81"/>
                </a:cxn>
              </a:cxnLst>
              <a:rect l="0" t="0" r="r" b="b"/>
              <a:pathLst>
                <a:path w="312" h="81">
                  <a:moveTo>
                    <a:pt x="24" y="81"/>
                  </a:moveTo>
                  <a:lnTo>
                    <a:pt x="312" y="81"/>
                  </a:lnTo>
                  <a:lnTo>
                    <a:pt x="282" y="6"/>
                  </a:lnTo>
                  <a:lnTo>
                    <a:pt x="204" y="0"/>
                  </a:lnTo>
                  <a:lnTo>
                    <a:pt x="168" y="33"/>
                  </a:lnTo>
                  <a:lnTo>
                    <a:pt x="114" y="30"/>
                  </a:lnTo>
                  <a:lnTo>
                    <a:pt x="90" y="0"/>
                  </a:lnTo>
                  <a:lnTo>
                    <a:pt x="0" y="6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62"/>
            <p:cNvSpPr>
              <a:spLocks/>
            </p:cNvSpPr>
            <p:nvPr/>
          </p:nvSpPr>
          <p:spPr bwMode="auto">
            <a:xfrm>
              <a:off x="2877" y="2413"/>
              <a:ext cx="796" cy="1169"/>
            </a:xfrm>
            <a:custGeom>
              <a:avLst/>
              <a:gdLst/>
              <a:ahLst/>
              <a:cxnLst>
                <a:cxn ang="0">
                  <a:pos x="579" y="182"/>
                </a:cxn>
                <a:cxn ang="0">
                  <a:pos x="579" y="158"/>
                </a:cxn>
                <a:cxn ang="0">
                  <a:pos x="555" y="110"/>
                </a:cxn>
                <a:cxn ang="0">
                  <a:pos x="615" y="62"/>
                </a:cxn>
                <a:cxn ang="0">
                  <a:pos x="681" y="8"/>
                </a:cxn>
                <a:cxn ang="0">
                  <a:pos x="759" y="14"/>
                </a:cxn>
                <a:cxn ang="0">
                  <a:pos x="795" y="80"/>
                </a:cxn>
                <a:cxn ang="0">
                  <a:pos x="765" y="122"/>
                </a:cxn>
                <a:cxn ang="0">
                  <a:pos x="651" y="218"/>
                </a:cxn>
                <a:cxn ang="0">
                  <a:pos x="627" y="227"/>
                </a:cxn>
                <a:cxn ang="0">
                  <a:pos x="657" y="290"/>
                </a:cxn>
                <a:cxn ang="0">
                  <a:pos x="669" y="488"/>
                </a:cxn>
                <a:cxn ang="0">
                  <a:pos x="693" y="500"/>
                </a:cxn>
                <a:cxn ang="0">
                  <a:pos x="687" y="536"/>
                </a:cxn>
                <a:cxn ang="0">
                  <a:pos x="627" y="515"/>
                </a:cxn>
                <a:cxn ang="0">
                  <a:pos x="681" y="632"/>
                </a:cxn>
                <a:cxn ang="0">
                  <a:pos x="753" y="854"/>
                </a:cxn>
                <a:cxn ang="0">
                  <a:pos x="777" y="1028"/>
                </a:cxn>
                <a:cxn ang="0">
                  <a:pos x="771" y="1091"/>
                </a:cxn>
                <a:cxn ang="0">
                  <a:pos x="687" y="1088"/>
                </a:cxn>
                <a:cxn ang="0">
                  <a:pos x="579" y="1091"/>
                </a:cxn>
                <a:cxn ang="0">
                  <a:pos x="387" y="1091"/>
                </a:cxn>
                <a:cxn ang="0">
                  <a:pos x="339" y="1043"/>
                </a:cxn>
                <a:cxn ang="0">
                  <a:pos x="213" y="1052"/>
                </a:cxn>
                <a:cxn ang="0">
                  <a:pos x="177" y="1118"/>
                </a:cxn>
                <a:cxn ang="0">
                  <a:pos x="99" y="1136"/>
                </a:cxn>
                <a:cxn ang="0">
                  <a:pos x="51" y="1139"/>
                </a:cxn>
                <a:cxn ang="0">
                  <a:pos x="57" y="956"/>
                </a:cxn>
                <a:cxn ang="0">
                  <a:pos x="105" y="740"/>
                </a:cxn>
                <a:cxn ang="0">
                  <a:pos x="165" y="560"/>
                </a:cxn>
                <a:cxn ang="0">
                  <a:pos x="195" y="515"/>
                </a:cxn>
                <a:cxn ang="0">
                  <a:pos x="153" y="536"/>
                </a:cxn>
                <a:cxn ang="0">
                  <a:pos x="147" y="506"/>
                </a:cxn>
                <a:cxn ang="0">
                  <a:pos x="177" y="476"/>
                </a:cxn>
                <a:cxn ang="0">
                  <a:pos x="153" y="338"/>
                </a:cxn>
                <a:cxn ang="0">
                  <a:pos x="171" y="284"/>
                </a:cxn>
                <a:cxn ang="0">
                  <a:pos x="201" y="254"/>
                </a:cxn>
                <a:cxn ang="0">
                  <a:pos x="171" y="230"/>
                </a:cxn>
                <a:cxn ang="0">
                  <a:pos x="165" y="212"/>
                </a:cxn>
                <a:cxn ang="0">
                  <a:pos x="117" y="182"/>
                </a:cxn>
                <a:cxn ang="0">
                  <a:pos x="63" y="134"/>
                </a:cxn>
                <a:cxn ang="0">
                  <a:pos x="9" y="116"/>
                </a:cxn>
                <a:cxn ang="0">
                  <a:pos x="9" y="74"/>
                </a:cxn>
                <a:cxn ang="0">
                  <a:pos x="51" y="35"/>
                </a:cxn>
                <a:cxn ang="0">
                  <a:pos x="147" y="8"/>
                </a:cxn>
                <a:cxn ang="0">
                  <a:pos x="189" y="50"/>
                </a:cxn>
                <a:cxn ang="0">
                  <a:pos x="243" y="83"/>
                </a:cxn>
                <a:cxn ang="0">
                  <a:pos x="267" y="104"/>
                </a:cxn>
                <a:cxn ang="0">
                  <a:pos x="291" y="179"/>
                </a:cxn>
                <a:cxn ang="0">
                  <a:pos x="411" y="182"/>
                </a:cxn>
                <a:cxn ang="0">
                  <a:pos x="579" y="182"/>
                </a:cxn>
              </a:cxnLst>
              <a:rect l="0" t="0" r="r" b="b"/>
              <a:pathLst>
                <a:path w="796" h="1169">
                  <a:moveTo>
                    <a:pt x="579" y="182"/>
                  </a:moveTo>
                  <a:cubicBezTo>
                    <a:pt x="594" y="177"/>
                    <a:pt x="583" y="170"/>
                    <a:pt x="579" y="158"/>
                  </a:cubicBezTo>
                  <a:cubicBezTo>
                    <a:pt x="575" y="146"/>
                    <a:pt x="549" y="126"/>
                    <a:pt x="555" y="110"/>
                  </a:cubicBezTo>
                  <a:cubicBezTo>
                    <a:pt x="561" y="94"/>
                    <a:pt x="594" y="79"/>
                    <a:pt x="615" y="62"/>
                  </a:cubicBezTo>
                  <a:cubicBezTo>
                    <a:pt x="636" y="45"/>
                    <a:pt x="657" y="16"/>
                    <a:pt x="681" y="8"/>
                  </a:cubicBezTo>
                  <a:cubicBezTo>
                    <a:pt x="705" y="0"/>
                    <a:pt x="740" y="2"/>
                    <a:pt x="759" y="14"/>
                  </a:cubicBezTo>
                  <a:cubicBezTo>
                    <a:pt x="778" y="26"/>
                    <a:pt x="794" y="62"/>
                    <a:pt x="795" y="80"/>
                  </a:cubicBezTo>
                  <a:cubicBezTo>
                    <a:pt x="796" y="98"/>
                    <a:pt x="789" y="99"/>
                    <a:pt x="765" y="122"/>
                  </a:cubicBezTo>
                  <a:cubicBezTo>
                    <a:pt x="741" y="145"/>
                    <a:pt x="674" y="201"/>
                    <a:pt x="651" y="218"/>
                  </a:cubicBezTo>
                  <a:cubicBezTo>
                    <a:pt x="628" y="235"/>
                    <a:pt x="626" y="215"/>
                    <a:pt x="627" y="227"/>
                  </a:cubicBezTo>
                  <a:cubicBezTo>
                    <a:pt x="628" y="239"/>
                    <a:pt x="650" y="247"/>
                    <a:pt x="657" y="290"/>
                  </a:cubicBezTo>
                  <a:cubicBezTo>
                    <a:pt x="664" y="333"/>
                    <a:pt x="663" y="453"/>
                    <a:pt x="669" y="488"/>
                  </a:cubicBezTo>
                  <a:cubicBezTo>
                    <a:pt x="675" y="523"/>
                    <a:pt x="690" y="492"/>
                    <a:pt x="693" y="500"/>
                  </a:cubicBezTo>
                  <a:cubicBezTo>
                    <a:pt x="696" y="508"/>
                    <a:pt x="698" y="534"/>
                    <a:pt x="687" y="536"/>
                  </a:cubicBezTo>
                  <a:cubicBezTo>
                    <a:pt x="676" y="538"/>
                    <a:pt x="628" y="499"/>
                    <a:pt x="627" y="515"/>
                  </a:cubicBezTo>
                  <a:cubicBezTo>
                    <a:pt x="626" y="531"/>
                    <a:pt x="660" y="576"/>
                    <a:pt x="681" y="632"/>
                  </a:cubicBezTo>
                  <a:cubicBezTo>
                    <a:pt x="702" y="688"/>
                    <a:pt x="737" y="788"/>
                    <a:pt x="753" y="854"/>
                  </a:cubicBezTo>
                  <a:cubicBezTo>
                    <a:pt x="769" y="920"/>
                    <a:pt x="774" y="989"/>
                    <a:pt x="777" y="1028"/>
                  </a:cubicBezTo>
                  <a:cubicBezTo>
                    <a:pt x="780" y="1067"/>
                    <a:pt x="786" y="1081"/>
                    <a:pt x="771" y="1091"/>
                  </a:cubicBezTo>
                  <a:cubicBezTo>
                    <a:pt x="756" y="1101"/>
                    <a:pt x="719" y="1088"/>
                    <a:pt x="687" y="1088"/>
                  </a:cubicBezTo>
                  <a:cubicBezTo>
                    <a:pt x="655" y="1088"/>
                    <a:pt x="629" y="1091"/>
                    <a:pt x="579" y="1091"/>
                  </a:cubicBezTo>
                  <a:cubicBezTo>
                    <a:pt x="529" y="1091"/>
                    <a:pt x="427" y="1099"/>
                    <a:pt x="387" y="1091"/>
                  </a:cubicBezTo>
                  <a:cubicBezTo>
                    <a:pt x="347" y="1083"/>
                    <a:pt x="368" y="1049"/>
                    <a:pt x="339" y="1043"/>
                  </a:cubicBezTo>
                  <a:cubicBezTo>
                    <a:pt x="310" y="1037"/>
                    <a:pt x="240" y="1040"/>
                    <a:pt x="213" y="1052"/>
                  </a:cubicBezTo>
                  <a:cubicBezTo>
                    <a:pt x="186" y="1064"/>
                    <a:pt x="196" y="1104"/>
                    <a:pt x="177" y="1118"/>
                  </a:cubicBezTo>
                  <a:cubicBezTo>
                    <a:pt x="158" y="1132"/>
                    <a:pt x="120" y="1133"/>
                    <a:pt x="99" y="1136"/>
                  </a:cubicBezTo>
                  <a:cubicBezTo>
                    <a:pt x="78" y="1139"/>
                    <a:pt x="58" y="1169"/>
                    <a:pt x="51" y="1139"/>
                  </a:cubicBezTo>
                  <a:cubicBezTo>
                    <a:pt x="44" y="1109"/>
                    <a:pt x="48" y="1022"/>
                    <a:pt x="57" y="956"/>
                  </a:cubicBezTo>
                  <a:cubicBezTo>
                    <a:pt x="66" y="890"/>
                    <a:pt x="87" y="806"/>
                    <a:pt x="105" y="740"/>
                  </a:cubicBezTo>
                  <a:cubicBezTo>
                    <a:pt x="123" y="674"/>
                    <a:pt x="150" y="597"/>
                    <a:pt x="165" y="560"/>
                  </a:cubicBezTo>
                  <a:cubicBezTo>
                    <a:pt x="180" y="523"/>
                    <a:pt x="197" y="519"/>
                    <a:pt x="195" y="515"/>
                  </a:cubicBezTo>
                  <a:cubicBezTo>
                    <a:pt x="193" y="511"/>
                    <a:pt x="161" y="537"/>
                    <a:pt x="153" y="536"/>
                  </a:cubicBezTo>
                  <a:cubicBezTo>
                    <a:pt x="145" y="535"/>
                    <a:pt x="143" y="516"/>
                    <a:pt x="147" y="506"/>
                  </a:cubicBezTo>
                  <a:cubicBezTo>
                    <a:pt x="151" y="496"/>
                    <a:pt x="176" y="504"/>
                    <a:pt x="177" y="476"/>
                  </a:cubicBezTo>
                  <a:cubicBezTo>
                    <a:pt x="178" y="448"/>
                    <a:pt x="154" y="370"/>
                    <a:pt x="153" y="338"/>
                  </a:cubicBezTo>
                  <a:cubicBezTo>
                    <a:pt x="152" y="306"/>
                    <a:pt x="163" y="298"/>
                    <a:pt x="171" y="284"/>
                  </a:cubicBezTo>
                  <a:cubicBezTo>
                    <a:pt x="179" y="270"/>
                    <a:pt x="201" y="263"/>
                    <a:pt x="201" y="254"/>
                  </a:cubicBezTo>
                  <a:cubicBezTo>
                    <a:pt x="201" y="245"/>
                    <a:pt x="177" y="237"/>
                    <a:pt x="171" y="230"/>
                  </a:cubicBezTo>
                  <a:cubicBezTo>
                    <a:pt x="165" y="223"/>
                    <a:pt x="174" y="220"/>
                    <a:pt x="165" y="212"/>
                  </a:cubicBezTo>
                  <a:cubicBezTo>
                    <a:pt x="156" y="204"/>
                    <a:pt x="134" y="195"/>
                    <a:pt x="117" y="182"/>
                  </a:cubicBezTo>
                  <a:cubicBezTo>
                    <a:pt x="100" y="169"/>
                    <a:pt x="81" y="145"/>
                    <a:pt x="63" y="134"/>
                  </a:cubicBezTo>
                  <a:cubicBezTo>
                    <a:pt x="45" y="123"/>
                    <a:pt x="18" y="126"/>
                    <a:pt x="9" y="116"/>
                  </a:cubicBezTo>
                  <a:cubicBezTo>
                    <a:pt x="0" y="106"/>
                    <a:pt x="2" y="87"/>
                    <a:pt x="9" y="74"/>
                  </a:cubicBezTo>
                  <a:cubicBezTo>
                    <a:pt x="16" y="61"/>
                    <a:pt x="28" y="46"/>
                    <a:pt x="51" y="35"/>
                  </a:cubicBezTo>
                  <a:cubicBezTo>
                    <a:pt x="74" y="24"/>
                    <a:pt x="124" y="5"/>
                    <a:pt x="147" y="8"/>
                  </a:cubicBezTo>
                  <a:cubicBezTo>
                    <a:pt x="170" y="11"/>
                    <a:pt x="173" y="38"/>
                    <a:pt x="189" y="50"/>
                  </a:cubicBezTo>
                  <a:cubicBezTo>
                    <a:pt x="205" y="62"/>
                    <a:pt x="230" y="74"/>
                    <a:pt x="243" y="83"/>
                  </a:cubicBezTo>
                  <a:cubicBezTo>
                    <a:pt x="256" y="92"/>
                    <a:pt x="259" y="88"/>
                    <a:pt x="267" y="104"/>
                  </a:cubicBezTo>
                  <a:cubicBezTo>
                    <a:pt x="275" y="120"/>
                    <a:pt x="267" y="166"/>
                    <a:pt x="291" y="179"/>
                  </a:cubicBezTo>
                  <a:cubicBezTo>
                    <a:pt x="315" y="192"/>
                    <a:pt x="363" y="181"/>
                    <a:pt x="411" y="182"/>
                  </a:cubicBezTo>
                  <a:cubicBezTo>
                    <a:pt x="459" y="183"/>
                    <a:pt x="544" y="182"/>
                    <a:pt x="579" y="18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63"/>
            <p:cNvSpPr>
              <a:spLocks/>
            </p:cNvSpPr>
            <p:nvPr/>
          </p:nvSpPr>
          <p:spPr bwMode="auto">
            <a:xfrm>
              <a:off x="3042" y="2872"/>
              <a:ext cx="538" cy="7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4" y="5"/>
                </a:cxn>
                <a:cxn ang="0">
                  <a:pos x="270" y="8"/>
                </a:cxn>
                <a:cxn ang="0">
                  <a:pos x="462" y="8"/>
                </a:cxn>
                <a:cxn ang="0">
                  <a:pos x="498" y="11"/>
                </a:cxn>
                <a:cxn ang="0">
                  <a:pos x="510" y="41"/>
                </a:cxn>
                <a:cxn ang="0">
                  <a:pos x="534" y="53"/>
                </a:cxn>
                <a:cxn ang="0">
                  <a:pos x="528" y="77"/>
                </a:cxn>
                <a:cxn ang="0">
                  <a:pos x="474" y="53"/>
                </a:cxn>
                <a:cxn ang="0">
                  <a:pos x="414" y="56"/>
                </a:cxn>
                <a:cxn ang="0">
                  <a:pos x="30" y="56"/>
                </a:cxn>
              </a:cxnLst>
              <a:rect l="0" t="0" r="r" b="b"/>
              <a:pathLst>
                <a:path w="538" h="77">
                  <a:moveTo>
                    <a:pt x="0" y="41"/>
                  </a:moveTo>
                  <a:cubicBezTo>
                    <a:pt x="9" y="35"/>
                    <a:pt x="9" y="10"/>
                    <a:pt x="54" y="5"/>
                  </a:cubicBezTo>
                  <a:cubicBezTo>
                    <a:pt x="99" y="0"/>
                    <a:pt x="202" y="8"/>
                    <a:pt x="270" y="8"/>
                  </a:cubicBezTo>
                  <a:cubicBezTo>
                    <a:pt x="338" y="8"/>
                    <a:pt x="424" y="8"/>
                    <a:pt x="462" y="8"/>
                  </a:cubicBezTo>
                  <a:cubicBezTo>
                    <a:pt x="500" y="8"/>
                    <a:pt x="490" y="6"/>
                    <a:pt x="498" y="11"/>
                  </a:cubicBezTo>
                  <a:cubicBezTo>
                    <a:pt x="506" y="16"/>
                    <a:pt x="504" y="34"/>
                    <a:pt x="510" y="41"/>
                  </a:cubicBezTo>
                  <a:cubicBezTo>
                    <a:pt x="516" y="48"/>
                    <a:pt x="531" y="47"/>
                    <a:pt x="534" y="53"/>
                  </a:cubicBezTo>
                  <a:cubicBezTo>
                    <a:pt x="537" y="59"/>
                    <a:pt x="538" y="77"/>
                    <a:pt x="528" y="77"/>
                  </a:cubicBezTo>
                  <a:cubicBezTo>
                    <a:pt x="518" y="77"/>
                    <a:pt x="493" y="56"/>
                    <a:pt x="474" y="53"/>
                  </a:cubicBezTo>
                  <a:cubicBezTo>
                    <a:pt x="455" y="50"/>
                    <a:pt x="488" y="56"/>
                    <a:pt x="414" y="56"/>
                  </a:cubicBezTo>
                  <a:cubicBezTo>
                    <a:pt x="340" y="56"/>
                    <a:pt x="182" y="56"/>
                    <a:pt x="3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64"/>
            <p:cNvSpPr>
              <a:spLocks/>
            </p:cNvSpPr>
            <p:nvPr/>
          </p:nvSpPr>
          <p:spPr bwMode="auto">
            <a:xfrm>
              <a:off x="2753" y="3504"/>
              <a:ext cx="1095" cy="384"/>
            </a:xfrm>
            <a:custGeom>
              <a:avLst/>
              <a:gdLst/>
              <a:ahLst/>
              <a:cxnLst>
                <a:cxn ang="0">
                  <a:pos x="31" y="48"/>
                </a:cxn>
                <a:cxn ang="0">
                  <a:pos x="181" y="81"/>
                </a:cxn>
                <a:cxn ang="0">
                  <a:pos x="313" y="81"/>
                </a:cxn>
                <a:cxn ang="0">
                  <a:pos x="403" y="69"/>
                </a:cxn>
                <a:cxn ang="0">
                  <a:pos x="433" y="51"/>
                </a:cxn>
                <a:cxn ang="0">
                  <a:pos x="529" y="87"/>
                </a:cxn>
                <a:cxn ang="0">
                  <a:pos x="595" y="57"/>
                </a:cxn>
                <a:cxn ang="0">
                  <a:pos x="679" y="75"/>
                </a:cxn>
                <a:cxn ang="0">
                  <a:pos x="841" y="63"/>
                </a:cxn>
                <a:cxn ang="0">
                  <a:pos x="937" y="45"/>
                </a:cxn>
                <a:cxn ang="0">
                  <a:pos x="1039" y="45"/>
                </a:cxn>
                <a:cxn ang="0">
                  <a:pos x="1087" y="48"/>
                </a:cxn>
                <a:cxn ang="0">
                  <a:pos x="991" y="336"/>
                </a:cxn>
                <a:cxn ang="0">
                  <a:pos x="559" y="336"/>
                </a:cxn>
                <a:cxn ang="0">
                  <a:pos x="319" y="336"/>
                </a:cxn>
                <a:cxn ang="0">
                  <a:pos x="127" y="336"/>
                </a:cxn>
                <a:cxn ang="0">
                  <a:pos x="55" y="267"/>
                </a:cxn>
                <a:cxn ang="0">
                  <a:pos x="25" y="207"/>
                </a:cxn>
                <a:cxn ang="0">
                  <a:pos x="1" y="117"/>
                </a:cxn>
                <a:cxn ang="0">
                  <a:pos x="31" y="96"/>
                </a:cxn>
                <a:cxn ang="0">
                  <a:pos x="31" y="48"/>
                </a:cxn>
              </a:cxnLst>
              <a:rect l="0" t="0" r="r" b="b"/>
              <a:pathLst>
                <a:path w="1095" h="384">
                  <a:moveTo>
                    <a:pt x="31" y="48"/>
                  </a:moveTo>
                  <a:cubicBezTo>
                    <a:pt x="56" y="46"/>
                    <a:pt x="134" y="76"/>
                    <a:pt x="181" y="81"/>
                  </a:cubicBezTo>
                  <a:cubicBezTo>
                    <a:pt x="228" y="86"/>
                    <a:pt x="276" y="83"/>
                    <a:pt x="313" y="81"/>
                  </a:cubicBezTo>
                  <a:cubicBezTo>
                    <a:pt x="350" y="79"/>
                    <a:pt x="383" y="74"/>
                    <a:pt x="403" y="69"/>
                  </a:cubicBezTo>
                  <a:cubicBezTo>
                    <a:pt x="423" y="64"/>
                    <a:pt x="412" y="48"/>
                    <a:pt x="433" y="51"/>
                  </a:cubicBezTo>
                  <a:cubicBezTo>
                    <a:pt x="454" y="54"/>
                    <a:pt x="502" y="86"/>
                    <a:pt x="529" y="87"/>
                  </a:cubicBezTo>
                  <a:cubicBezTo>
                    <a:pt x="556" y="88"/>
                    <a:pt x="570" y="59"/>
                    <a:pt x="595" y="57"/>
                  </a:cubicBezTo>
                  <a:cubicBezTo>
                    <a:pt x="620" y="55"/>
                    <a:pt x="638" y="74"/>
                    <a:pt x="679" y="75"/>
                  </a:cubicBezTo>
                  <a:cubicBezTo>
                    <a:pt x="720" y="76"/>
                    <a:pt x="798" y="68"/>
                    <a:pt x="841" y="63"/>
                  </a:cubicBezTo>
                  <a:cubicBezTo>
                    <a:pt x="884" y="58"/>
                    <a:pt x="904" y="48"/>
                    <a:pt x="937" y="45"/>
                  </a:cubicBezTo>
                  <a:cubicBezTo>
                    <a:pt x="970" y="42"/>
                    <a:pt x="1014" y="44"/>
                    <a:pt x="1039" y="45"/>
                  </a:cubicBezTo>
                  <a:cubicBezTo>
                    <a:pt x="1064" y="46"/>
                    <a:pt x="1095" y="0"/>
                    <a:pt x="1087" y="48"/>
                  </a:cubicBezTo>
                  <a:cubicBezTo>
                    <a:pt x="1079" y="96"/>
                    <a:pt x="1079" y="288"/>
                    <a:pt x="991" y="336"/>
                  </a:cubicBezTo>
                  <a:cubicBezTo>
                    <a:pt x="903" y="384"/>
                    <a:pt x="671" y="336"/>
                    <a:pt x="559" y="336"/>
                  </a:cubicBezTo>
                  <a:cubicBezTo>
                    <a:pt x="447" y="336"/>
                    <a:pt x="391" y="336"/>
                    <a:pt x="319" y="336"/>
                  </a:cubicBezTo>
                  <a:cubicBezTo>
                    <a:pt x="247" y="336"/>
                    <a:pt x="171" y="347"/>
                    <a:pt x="127" y="336"/>
                  </a:cubicBezTo>
                  <a:cubicBezTo>
                    <a:pt x="83" y="325"/>
                    <a:pt x="72" y="288"/>
                    <a:pt x="55" y="267"/>
                  </a:cubicBezTo>
                  <a:cubicBezTo>
                    <a:pt x="38" y="246"/>
                    <a:pt x="34" y="232"/>
                    <a:pt x="25" y="207"/>
                  </a:cubicBezTo>
                  <a:cubicBezTo>
                    <a:pt x="16" y="182"/>
                    <a:pt x="0" y="135"/>
                    <a:pt x="1" y="117"/>
                  </a:cubicBezTo>
                  <a:cubicBezTo>
                    <a:pt x="2" y="99"/>
                    <a:pt x="26" y="107"/>
                    <a:pt x="31" y="96"/>
                  </a:cubicBezTo>
                  <a:cubicBezTo>
                    <a:pt x="36" y="85"/>
                    <a:pt x="5" y="53"/>
                    <a:pt x="31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21" name="Picture 36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3552"/>
              <a:ext cx="672" cy="336"/>
            </a:xfrm>
            <a:prstGeom prst="rect">
              <a:avLst/>
            </a:prstGeom>
            <a:noFill/>
          </p:spPr>
        </p:pic>
        <p:sp>
          <p:nvSpPr>
            <p:cNvPr id="22" name="Freeform 366"/>
            <p:cNvSpPr>
              <a:spLocks/>
            </p:cNvSpPr>
            <p:nvPr/>
          </p:nvSpPr>
          <p:spPr bwMode="auto">
            <a:xfrm>
              <a:off x="2752" y="2905"/>
              <a:ext cx="1058" cy="684"/>
            </a:xfrm>
            <a:custGeom>
              <a:avLst/>
              <a:gdLst/>
              <a:ahLst/>
              <a:cxnLst>
                <a:cxn ang="0">
                  <a:pos x="272" y="62"/>
                </a:cxn>
                <a:cxn ang="0">
                  <a:pos x="176" y="167"/>
                </a:cxn>
                <a:cxn ang="0">
                  <a:pos x="80" y="524"/>
                </a:cxn>
                <a:cxn ang="0">
                  <a:pos x="14" y="620"/>
                </a:cxn>
                <a:cxn ang="0">
                  <a:pos x="164" y="674"/>
                </a:cxn>
                <a:cxn ang="0">
                  <a:pos x="254" y="680"/>
                </a:cxn>
                <a:cxn ang="0">
                  <a:pos x="386" y="674"/>
                </a:cxn>
                <a:cxn ang="0">
                  <a:pos x="440" y="650"/>
                </a:cxn>
                <a:cxn ang="0">
                  <a:pos x="518" y="680"/>
                </a:cxn>
                <a:cxn ang="0">
                  <a:pos x="608" y="662"/>
                </a:cxn>
                <a:cxn ang="0">
                  <a:pos x="824" y="668"/>
                </a:cxn>
                <a:cxn ang="0">
                  <a:pos x="956" y="638"/>
                </a:cxn>
                <a:cxn ang="0">
                  <a:pos x="1052" y="638"/>
                </a:cxn>
                <a:cxn ang="0">
                  <a:pos x="992" y="578"/>
                </a:cxn>
                <a:cxn ang="0">
                  <a:pos x="968" y="440"/>
                </a:cxn>
                <a:cxn ang="0">
                  <a:pos x="962" y="356"/>
                </a:cxn>
                <a:cxn ang="0">
                  <a:pos x="926" y="278"/>
                </a:cxn>
                <a:cxn ang="0">
                  <a:pos x="884" y="182"/>
                </a:cxn>
                <a:cxn ang="0">
                  <a:pos x="800" y="71"/>
                </a:cxn>
                <a:cxn ang="0">
                  <a:pos x="782" y="38"/>
                </a:cxn>
                <a:cxn ang="0">
                  <a:pos x="752" y="23"/>
                </a:cxn>
                <a:cxn ang="0">
                  <a:pos x="824" y="176"/>
                </a:cxn>
                <a:cxn ang="0">
                  <a:pos x="896" y="455"/>
                </a:cxn>
                <a:cxn ang="0">
                  <a:pos x="896" y="599"/>
                </a:cxn>
                <a:cxn ang="0">
                  <a:pos x="800" y="596"/>
                </a:cxn>
                <a:cxn ang="0">
                  <a:pos x="704" y="599"/>
                </a:cxn>
                <a:cxn ang="0">
                  <a:pos x="608" y="599"/>
                </a:cxn>
                <a:cxn ang="0">
                  <a:pos x="500" y="590"/>
                </a:cxn>
                <a:cxn ang="0">
                  <a:pos x="464" y="551"/>
                </a:cxn>
                <a:cxn ang="0">
                  <a:pos x="368" y="551"/>
                </a:cxn>
                <a:cxn ang="0">
                  <a:pos x="326" y="572"/>
                </a:cxn>
                <a:cxn ang="0">
                  <a:pos x="302" y="626"/>
                </a:cxn>
                <a:cxn ang="0">
                  <a:pos x="224" y="647"/>
                </a:cxn>
                <a:cxn ang="0">
                  <a:pos x="170" y="632"/>
                </a:cxn>
                <a:cxn ang="0">
                  <a:pos x="194" y="398"/>
                </a:cxn>
                <a:cxn ang="0">
                  <a:pos x="272" y="119"/>
                </a:cxn>
                <a:cxn ang="0">
                  <a:pos x="320" y="23"/>
                </a:cxn>
                <a:cxn ang="0">
                  <a:pos x="272" y="62"/>
                </a:cxn>
              </a:cxnLst>
              <a:rect l="0" t="0" r="r" b="b"/>
              <a:pathLst>
                <a:path w="1058" h="684">
                  <a:moveTo>
                    <a:pt x="272" y="62"/>
                  </a:moveTo>
                  <a:cubicBezTo>
                    <a:pt x="248" y="86"/>
                    <a:pt x="208" y="90"/>
                    <a:pt x="176" y="167"/>
                  </a:cubicBezTo>
                  <a:cubicBezTo>
                    <a:pt x="144" y="244"/>
                    <a:pt x="107" y="449"/>
                    <a:pt x="80" y="524"/>
                  </a:cubicBezTo>
                  <a:cubicBezTo>
                    <a:pt x="53" y="599"/>
                    <a:pt x="0" y="595"/>
                    <a:pt x="14" y="620"/>
                  </a:cubicBezTo>
                  <a:cubicBezTo>
                    <a:pt x="28" y="645"/>
                    <a:pt x="124" y="664"/>
                    <a:pt x="164" y="674"/>
                  </a:cubicBezTo>
                  <a:cubicBezTo>
                    <a:pt x="204" y="684"/>
                    <a:pt x="217" y="680"/>
                    <a:pt x="254" y="680"/>
                  </a:cubicBezTo>
                  <a:cubicBezTo>
                    <a:pt x="291" y="680"/>
                    <a:pt x="355" y="679"/>
                    <a:pt x="386" y="674"/>
                  </a:cubicBezTo>
                  <a:cubicBezTo>
                    <a:pt x="417" y="669"/>
                    <a:pt x="418" y="649"/>
                    <a:pt x="440" y="650"/>
                  </a:cubicBezTo>
                  <a:cubicBezTo>
                    <a:pt x="462" y="651"/>
                    <a:pt x="490" y="678"/>
                    <a:pt x="518" y="680"/>
                  </a:cubicBezTo>
                  <a:cubicBezTo>
                    <a:pt x="546" y="682"/>
                    <a:pt x="557" y="664"/>
                    <a:pt x="608" y="662"/>
                  </a:cubicBezTo>
                  <a:cubicBezTo>
                    <a:pt x="659" y="660"/>
                    <a:pt x="766" y="672"/>
                    <a:pt x="824" y="668"/>
                  </a:cubicBezTo>
                  <a:cubicBezTo>
                    <a:pt x="882" y="664"/>
                    <a:pt x="918" y="643"/>
                    <a:pt x="956" y="638"/>
                  </a:cubicBezTo>
                  <a:cubicBezTo>
                    <a:pt x="994" y="633"/>
                    <a:pt x="1046" y="648"/>
                    <a:pt x="1052" y="638"/>
                  </a:cubicBezTo>
                  <a:cubicBezTo>
                    <a:pt x="1058" y="628"/>
                    <a:pt x="1006" y="611"/>
                    <a:pt x="992" y="578"/>
                  </a:cubicBezTo>
                  <a:cubicBezTo>
                    <a:pt x="978" y="545"/>
                    <a:pt x="973" y="477"/>
                    <a:pt x="968" y="440"/>
                  </a:cubicBezTo>
                  <a:cubicBezTo>
                    <a:pt x="963" y="403"/>
                    <a:pt x="969" y="383"/>
                    <a:pt x="962" y="356"/>
                  </a:cubicBezTo>
                  <a:cubicBezTo>
                    <a:pt x="955" y="329"/>
                    <a:pt x="939" y="307"/>
                    <a:pt x="926" y="278"/>
                  </a:cubicBezTo>
                  <a:cubicBezTo>
                    <a:pt x="913" y="249"/>
                    <a:pt x="905" y="216"/>
                    <a:pt x="884" y="182"/>
                  </a:cubicBezTo>
                  <a:cubicBezTo>
                    <a:pt x="863" y="148"/>
                    <a:pt x="817" y="95"/>
                    <a:pt x="800" y="71"/>
                  </a:cubicBezTo>
                  <a:cubicBezTo>
                    <a:pt x="783" y="47"/>
                    <a:pt x="790" y="46"/>
                    <a:pt x="782" y="38"/>
                  </a:cubicBezTo>
                  <a:cubicBezTo>
                    <a:pt x="774" y="30"/>
                    <a:pt x="745" y="0"/>
                    <a:pt x="752" y="23"/>
                  </a:cubicBezTo>
                  <a:cubicBezTo>
                    <a:pt x="759" y="46"/>
                    <a:pt x="800" y="104"/>
                    <a:pt x="824" y="176"/>
                  </a:cubicBezTo>
                  <a:cubicBezTo>
                    <a:pt x="848" y="248"/>
                    <a:pt x="884" y="385"/>
                    <a:pt x="896" y="455"/>
                  </a:cubicBezTo>
                  <a:cubicBezTo>
                    <a:pt x="908" y="525"/>
                    <a:pt x="912" y="575"/>
                    <a:pt x="896" y="599"/>
                  </a:cubicBezTo>
                  <a:cubicBezTo>
                    <a:pt x="880" y="623"/>
                    <a:pt x="832" y="596"/>
                    <a:pt x="800" y="596"/>
                  </a:cubicBezTo>
                  <a:cubicBezTo>
                    <a:pt x="768" y="596"/>
                    <a:pt x="736" y="599"/>
                    <a:pt x="704" y="599"/>
                  </a:cubicBezTo>
                  <a:cubicBezTo>
                    <a:pt x="672" y="599"/>
                    <a:pt x="642" y="601"/>
                    <a:pt x="608" y="599"/>
                  </a:cubicBezTo>
                  <a:cubicBezTo>
                    <a:pt x="574" y="597"/>
                    <a:pt x="524" y="598"/>
                    <a:pt x="500" y="590"/>
                  </a:cubicBezTo>
                  <a:cubicBezTo>
                    <a:pt x="476" y="582"/>
                    <a:pt x="486" y="557"/>
                    <a:pt x="464" y="551"/>
                  </a:cubicBezTo>
                  <a:cubicBezTo>
                    <a:pt x="442" y="545"/>
                    <a:pt x="391" y="548"/>
                    <a:pt x="368" y="551"/>
                  </a:cubicBezTo>
                  <a:cubicBezTo>
                    <a:pt x="345" y="554"/>
                    <a:pt x="337" y="560"/>
                    <a:pt x="326" y="572"/>
                  </a:cubicBezTo>
                  <a:cubicBezTo>
                    <a:pt x="315" y="584"/>
                    <a:pt x="319" y="613"/>
                    <a:pt x="302" y="626"/>
                  </a:cubicBezTo>
                  <a:cubicBezTo>
                    <a:pt x="285" y="639"/>
                    <a:pt x="246" y="646"/>
                    <a:pt x="224" y="647"/>
                  </a:cubicBezTo>
                  <a:cubicBezTo>
                    <a:pt x="202" y="648"/>
                    <a:pt x="175" y="673"/>
                    <a:pt x="170" y="632"/>
                  </a:cubicBezTo>
                  <a:cubicBezTo>
                    <a:pt x="165" y="591"/>
                    <a:pt x="177" y="483"/>
                    <a:pt x="194" y="398"/>
                  </a:cubicBezTo>
                  <a:cubicBezTo>
                    <a:pt x="211" y="313"/>
                    <a:pt x="251" y="181"/>
                    <a:pt x="272" y="119"/>
                  </a:cubicBezTo>
                  <a:cubicBezTo>
                    <a:pt x="293" y="57"/>
                    <a:pt x="320" y="32"/>
                    <a:pt x="320" y="23"/>
                  </a:cubicBezTo>
                  <a:cubicBezTo>
                    <a:pt x="320" y="14"/>
                    <a:pt x="296" y="38"/>
                    <a:pt x="272" y="6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990000"/>
                </a:gs>
                <a:gs pos="100000">
                  <a:srgbClr val="CC33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" name="Group 367"/>
            <p:cNvGrpSpPr>
              <a:grpSpLocks/>
            </p:cNvGrpSpPr>
            <p:nvPr/>
          </p:nvGrpSpPr>
          <p:grpSpPr bwMode="auto">
            <a:xfrm rot="-4219699">
              <a:off x="2901" y="1755"/>
              <a:ext cx="444" cy="294"/>
              <a:chOff x="4224" y="3648"/>
              <a:chExt cx="576" cy="384"/>
            </a:xfrm>
          </p:grpSpPr>
          <p:sp>
            <p:nvSpPr>
              <p:cNvPr id="24" name="Freeform 368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Oval 369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15" name="Group 195"/>
          <p:cNvGrpSpPr>
            <a:grpSpLocks/>
          </p:cNvGrpSpPr>
          <p:nvPr/>
        </p:nvGrpSpPr>
        <p:grpSpPr bwMode="auto">
          <a:xfrm>
            <a:off x="3563888" y="2132856"/>
            <a:ext cx="1115122" cy="1296143"/>
            <a:chOff x="1824" y="192"/>
            <a:chExt cx="1723" cy="1197"/>
          </a:xfrm>
        </p:grpSpPr>
        <p:grpSp>
          <p:nvGrpSpPr>
            <p:cNvPr id="216" name="Group 196"/>
            <p:cNvGrpSpPr>
              <a:grpSpLocks/>
            </p:cNvGrpSpPr>
            <p:nvPr/>
          </p:nvGrpSpPr>
          <p:grpSpPr bwMode="auto">
            <a:xfrm>
              <a:off x="1824" y="192"/>
              <a:ext cx="1723" cy="1197"/>
              <a:chOff x="351" y="272"/>
              <a:chExt cx="1723" cy="1197"/>
            </a:xfrm>
          </p:grpSpPr>
          <p:sp>
            <p:nvSpPr>
              <p:cNvPr id="307" name="Freeform 197"/>
              <p:cNvSpPr>
                <a:spLocks/>
              </p:cNvSpPr>
              <p:nvPr/>
            </p:nvSpPr>
            <p:spPr bwMode="auto">
              <a:xfrm rot="-23917262">
                <a:off x="763" y="507"/>
                <a:ext cx="1311" cy="962"/>
              </a:xfrm>
              <a:custGeom>
                <a:avLst/>
                <a:gdLst/>
                <a:ahLst/>
                <a:cxnLst>
                  <a:cxn ang="0">
                    <a:pos x="29" y="69"/>
                  </a:cxn>
                  <a:cxn ang="0">
                    <a:pos x="157" y="717"/>
                  </a:cxn>
                  <a:cxn ang="0">
                    <a:pos x="365" y="1029"/>
                  </a:cxn>
                  <a:cxn ang="0">
                    <a:pos x="557" y="1125"/>
                  </a:cxn>
                  <a:cxn ang="0">
                    <a:pos x="941" y="1125"/>
                  </a:cxn>
                  <a:cxn ang="0">
                    <a:pos x="1277" y="1117"/>
                  </a:cxn>
                  <a:cxn ang="0">
                    <a:pos x="1549" y="813"/>
                  </a:cxn>
                  <a:cxn ang="0">
                    <a:pos x="1661" y="477"/>
                  </a:cxn>
                  <a:cxn ang="0">
                    <a:pos x="1725" y="61"/>
                  </a:cxn>
                  <a:cxn ang="0">
                    <a:pos x="1533" y="109"/>
                  </a:cxn>
                  <a:cxn ang="0">
                    <a:pos x="1341" y="189"/>
                  </a:cxn>
                  <a:cxn ang="0">
                    <a:pos x="829" y="205"/>
                  </a:cxn>
                  <a:cxn ang="0">
                    <a:pos x="333" y="189"/>
                  </a:cxn>
                  <a:cxn ang="0">
                    <a:pos x="29" y="69"/>
                  </a:cxn>
                </a:cxnLst>
                <a:rect l="0" t="0" r="r" b="b"/>
                <a:pathLst>
                  <a:path w="1746" h="1169">
                    <a:moveTo>
                      <a:pt x="29" y="69"/>
                    </a:moveTo>
                    <a:cubicBezTo>
                      <a:pt x="0" y="157"/>
                      <a:pt x="101" y="557"/>
                      <a:pt x="157" y="717"/>
                    </a:cubicBezTo>
                    <a:cubicBezTo>
                      <a:pt x="213" y="877"/>
                      <a:pt x="298" y="961"/>
                      <a:pt x="365" y="1029"/>
                    </a:cubicBezTo>
                    <a:cubicBezTo>
                      <a:pt x="432" y="1097"/>
                      <a:pt x="461" y="1109"/>
                      <a:pt x="557" y="1125"/>
                    </a:cubicBezTo>
                    <a:cubicBezTo>
                      <a:pt x="653" y="1141"/>
                      <a:pt x="821" y="1126"/>
                      <a:pt x="941" y="1125"/>
                    </a:cubicBezTo>
                    <a:cubicBezTo>
                      <a:pt x="1061" y="1124"/>
                      <a:pt x="1176" y="1169"/>
                      <a:pt x="1277" y="1117"/>
                    </a:cubicBezTo>
                    <a:cubicBezTo>
                      <a:pt x="1378" y="1065"/>
                      <a:pt x="1485" y="920"/>
                      <a:pt x="1549" y="813"/>
                    </a:cubicBezTo>
                    <a:cubicBezTo>
                      <a:pt x="1613" y="706"/>
                      <a:pt x="1632" y="602"/>
                      <a:pt x="1661" y="477"/>
                    </a:cubicBezTo>
                    <a:cubicBezTo>
                      <a:pt x="1690" y="352"/>
                      <a:pt x="1746" y="122"/>
                      <a:pt x="1725" y="61"/>
                    </a:cubicBezTo>
                    <a:cubicBezTo>
                      <a:pt x="1704" y="0"/>
                      <a:pt x="1597" y="88"/>
                      <a:pt x="1533" y="109"/>
                    </a:cubicBezTo>
                    <a:cubicBezTo>
                      <a:pt x="1469" y="130"/>
                      <a:pt x="1458" y="173"/>
                      <a:pt x="1341" y="189"/>
                    </a:cubicBezTo>
                    <a:cubicBezTo>
                      <a:pt x="1224" y="205"/>
                      <a:pt x="997" y="205"/>
                      <a:pt x="829" y="205"/>
                    </a:cubicBezTo>
                    <a:cubicBezTo>
                      <a:pt x="661" y="205"/>
                      <a:pt x="466" y="212"/>
                      <a:pt x="333" y="189"/>
                    </a:cubicBezTo>
                    <a:cubicBezTo>
                      <a:pt x="200" y="166"/>
                      <a:pt x="92" y="94"/>
                      <a:pt x="29" y="6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50000">
                    <a:schemeClr val="bg1"/>
                  </a:gs>
                  <a:gs pos="100000">
                    <a:srgbClr val="00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Oval 198"/>
              <p:cNvSpPr>
                <a:spLocks noChangeArrowheads="1"/>
              </p:cNvSpPr>
              <p:nvPr/>
            </p:nvSpPr>
            <p:spPr bwMode="auto">
              <a:xfrm rot="19282738">
                <a:off x="351" y="543"/>
                <a:ext cx="1464" cy="28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" name="Freeform 199"/>
              <p:cNvSpPr>
                <a:spLocks/>
              </p:cNvSpPr>
              <p:nvPr/>
            </p:nvSpPr>
            <p:spPr bwMode="auto">
              <a:xfrm rot="-23066662">
                <a:off x="1714" y="272"/>
                <a:ext cx="355" cy="671"/>
              </a:xfrm>
              <a:custGeom>
                <a:avLst/>
                <a:gdLst/>
                <a:ahLst/>
                <a:cxnLst>
                  <a:cxn ang="0">
                    <a:pos x="102" y="270"/>
                  </a:cxn>
                  <a:cxn ang="0">
                    <a:pos x="103" y="248"/>
                  </a:cxn>
                  <a:cxn ang="0">
                    <a:pos x="112" y="203"/>
                  </a:cxn>
                  <a:cxn ang="0">
                    <a:pos x="145" y="149"/>
                  </a:cxn>
                  <a:cxn ang="0">
                    <a:pos x="190" y="92"/>
                  </a:cxn>
                  <a:cxn ang="0">
                    <a:pos x="271" y="83"/>
                  </a:cxn>
                  <a:cxn ang="0">
                    <a:pos x="298" y="158"/>
                  </a:cxn>
                  <a:cxn ang="0">
                    <a:pos x="289" y="245"/>
                  </a:cxn>
                  <a:cxn ang="0">
                    <a:pos x="235" y="332"/>
                  </a:cxn>
                  <a:cxn ang="0">
                    <a:pos x="145" y="389"/>
                  </a:cxn>
                  <a:cxn ang="0">
                    <a:pos x="76" y="425"/>
                  </a:cxn>
                  <a:cxn ang="0">
                    <a:pos x="22" y="479"/>
                  </a:cxn>
                  <a:cxn ang="0">
                    <a:pos x="7" y="554"/>
                  </a:cxn>
                  <a:cxn ang="0">
                    <a:pos x="7" y="619"/>
                  </a:cxn>
                  <a:cxn ang="0">
                    <a:pos x="46" y="581"/>
                  </a:cxn>
                  <a:cxn ang="0">
                    <a:pos x="71" y="497"/>
                  </a:cxn>
                  <a:cxn ang="0">
                    <a:pos x="192" y="444"/>
                  </a:cxn>
                  <a:cxn ang="0">
                    <a:pos x="318" y="354"/>
                  </a:cxn>
                  <a:cxn ang="0">
                    <a:pos x="375" y="167"/>
                  </a:cxn>
                  <a:cxn ang="0">
                    <a:pos x="329" y="31"/>
                  </a:cxn>
                  <a:cxn ang="0">
                    <a:pos x="242" y="0"/>
                  </a:cxn>
                  <a:cxn ang="0">
                    <a:pos x="147" y="34"/>
                  </a:cxn>
                  <a:cxn ang="0">
                    <a:pos x="85" y="102"/>
                  </a:cxn>
                  <a:cxn ang="0">
                    <a:pos x="54" y="230"/>
                  </a:cxn>
                  <a:cxn ang="0">
                    <a:pos x="82" y="295"/>
                  </a:cxn>
                  <a:cxn ang="0">
                    <a:pos x="105" y="295"/>
                  </a:cxn>
                  <a:cxn ang="0">
                    <a:pos x="102" y="270"/>
                  </a:cxn>
                </a:cxnLst>
                <a:rect l="0" t="0" r="r" b="b"/>
                <a:pathLst>
                  <a:path w="377" h="623">
                    <a:moveTo>
                      <a:pt x="102" y="270"/>
                    </a:moveTo>
                    <a:cubicBezTo>
                      <a:pt x="102" y="262"/>
                      <a:pt x="101" y="259"/>
                      <a:pt x="103" y="248"/>
                    </a:cubicBezTo>
                    <a:cubicBezTo>
                      <a:pt x="105" y="237"/>
                      <a:pt x="105" y="219"/>
                      <a:pt x="112" y="203"/>
                    </a:cubicBezTo>
                    <a:cubicBezTo>
                      <a:pt x="119" y="187"/>
                      <a:pt x="132" y="167"/>
                      <a:pt x="145" y="149"/>
                    </a:cubicBezTo>
                    <a:cubicBezTo>
                      <a:pt x="158" y="131"/>
                      <a:pt x="169" y="103"/>
                      <a:pt x="190" y="92"/>
                    </a:cubicBezTo>
                    <a:cubicBezTo>
                      <a:pt x="211" y="81"/>
                      <a:pt x="253" y="72"/>
                      <a:pt x="271" y="83"/>
                    </a:cubicBezTo>
                    <a:cubicBezTo>
                      <a:pt x="289" y="94"/>
                      <a:pt x="295" y="131"/>
                      <a:pt x="298" y="158"/>
                    </a:cubicBezTo>
                    <a:cubicBezTo>
                      <a:pt x="301" y="185"/>
                      <a:pt x="299" y="216"/>
                      <a:pt x="289" y="245"/>
                    </a:cubicBezTo>
                    <a:cubicBezTo>
                      <a:pt x="279" y="274"/>
                      <a:pt x="259" y="308"/>
                      <a:pt x="235" y="332"/>
                    </a:cubicBezTo>
                    <a:cubicBezTo>
                      <a:pt x="211" y="356"/>
                      <a:pt x="171" y="374"/>
                      <a:pt x="145" y="389"/>
                    </a:cubicBezTo>
                    <a:cubicBezTo>
                      <a:pt x="119" y="404"/>
                      <a:pt x="96" y="410"/>
                      <a:pt x="76" y="425"/>
                    </a:cubicBezTo>
                    <a:cubicBezTo>
                      <a:pt x="56" y="440"/>
                      <a:pt x="33" y="458"/>
                      <a:pt x="22" y="479"/>
                    </a:cubicBezTo>
                    <a:cubicBezTo>
                      <a:pt x="11" y="500"/>
                      <a:pt x="9" y="531"/>
                      <a:pt x="7" y="554"/>
                    </a:cubicBezTo>
                    <a:cubicBezTo>
                      <a:pt x="5" y="577"/>
                      <a:pt x="0" y="615"/>
                      <a:pt x="7" y="619"/>
                    </a:cubicBezTo>
                    <a:cubicBezTo>
                      <a:pt x="13" y="623"/>
                      <a:pt x="36" y="601"/>
                      <a:pt x="46" y="581"/>
                    </a:cubicBezTo>
                    <a:cubicBezTo>
                      <a:pt x="56" y="560"/>
                      <a:pt x="47" y="520"/>
                      <a:pt x="71" y="497"/>
                    </a:cubicBezTo>
                    <a:cubicBezTo>
                      <a:pt x="95" y="474"/>
                      <a:pt x="151" y="468"/>
                      <a:pt x="192" y="444"/>
                    </a:cubicBezTo>
                    <a:cubicBezTo>
                      <a:pt x="233" y="420"/>
                      <a:pt x="287" y="401"/>
                      <a:pt x="318" y="354"/>
                    </a:cubicBezTo>
                    <a:cubicBezTo>
                      <a:pt x="349" y="307"/>
                      <a:pt x="373" y="220"/>
                      <a:pt x="375" y="167"/>
                    </a:cubicBezTo>
                    <a:cubicBezTo>
                      <a:pt x="377" y="113"/>
                      <a:pt x="352" y="59"/>
                      <a:pt x="329" y="31"/>
                    </a:cubicBezTo>
                    <a:cubicBezTo>
                      <a:pt x="307" y="3"/>
                      <a:pt x="272" y="0"/>
                      <a:pt x="242" y="0"/>
                    </a:cubicBezTo>
                    <a:cubicBezTo>
                      <a:pt x="212" y="0"/>
                      <a:pt x="173" y="18"/>
                      <a:pt x="147" y="34"/>
                    </a:cubicBezTo>
                    <a:cubicBezTo>
                      <a:pt x="121" y="51"/>
                      <a:pt x="100" y="69"/>
                      <a:pt x="85" y="102"/>
                    </a:cubicBezTo>
                    <a:cubicBezTo>
                      <a:pt x="70" y="136"/>
                      <a:pt x="55" y="198"/>
                      <a:pt x="54" y="230"/>
                    </a:cubicBezTo>
                    <a:cubicBezTo>
                      <a:pt x="53" y="262"/>
                      <a:pt x="74" y="285"/>
                      <a:pt x="82" y="295"/>
                    </a:cubicBezTo>
                    <a:cubicBezTo>
                      <a:pt x="91" y="305"/>
                      <a:pt x="102" y="299"/>
                      <a:pt x="105" y="295"/>
                    </a:cubicBezTo>
                    <a:cubicBezTo>
                      <a:pt x="108" y="291"/>
                      <a:pt x="104" y="278"/>
                      <a:pt x="102" y="27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00FFFF"/>
                  </a:gs>
                  <a:gs pos="100000">
                    <a:schemeClr val="bg1"/>
                  </a:gs>
                </a:gsLst>
                <a:lin ang="189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7" name="Group 200"/>
            <p:cNvGrpSpPr>
              <a:grpSpLocks/>
            </p:cNvGrpSpPr>
            <p:nvPr/>
          </p:nvGrpSpPr>
          <p:grpSpPr bwMode="auto">
            <a:xfrm rot="-2136471">
              <a:off x="2645" y="669"/>
              <a:ext cx="674" cy="625"/>
              <a:chOff x="3792" y="1920"/>
              <a:chExt cx="1056" cy="897"/>
            </a:xfrm>
          </p:grpSpPr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 rot="13937627">
                <a:off x="3919" y="2177"/>
                <a:ext cx="369" cy="33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008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 rot="13937627">
                <a:off x="3871" y="2465"/>
                <a:ext cx="369" cy="33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008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 rot="-1343585">
                <a:off x="4176" y="1968"/>
                <a:ext cx="480" cy="33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 rot="2801507">
                <a:off x="3720" y="1992"/>
                <a:ext cx="480" cy="33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2" name="Group 205"/>
              <p:cNvGrpSpPr>
                <a:grpSpLocks/>
              </p:cNvGrpSpPr>
              <p:nvPr/>
            </p:nvGrpSpPr>
            <p:grpSpPr bwMode="auto">
              <a:xfrm>
                <a:off x="4464" y="2493"/>
                <a:ext cx="240" cy="287"/>
                <a:chOff x="3744" y="1920"/>
                <a:chExt cx="664" cy="696"/>
              </a:xfrm>
            </p:grpSpPr>
            <p:grpSp>
              <p:nvGrpSpPr>
                <p:cNvPr id="288" name="Group 206"/>
                <p:cNvGrpSpPr>
                  <a:grpSpLocks/>
                </p:cNvGrpSpPr>
                <p:nvPr/>
              </p:nvGrpSpPr>
              <p:grpSpPr bwMode="auto">
                <a:xfrm rot="10650084">
                  <a:off x="3744" y="2064"/>
                  <a:ext cx="664" cy="552"/>
                  <a:chOff x="3744" y="2064"/>
                  <a:chExt cx="664" cy="552"/>
                </a:xfrm>
              </p:grpSpPr>
              <p:sp>
                <p:nvSpPr>
                  <p:cNvPr id="305" name="Freeform 207"/>
                  <p:cNvSpPr>
                    <a:spLocks/>
                  </p:cNvSpPr>
                  <p:nvPr/>
                </p:nvSpPr>
                <p:spPr bwMode="auto">
                  <a:xfrm>
                    <a:off x="3744" y="2064"/>
                    <a:ext cx="29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6" name="Freeform 208"/>
                  <p:cNvSpPr>
                    <a:spLocks/>
                  </p:cNvSpPr>
                  <p:nvPr/>
                </p:nvSpPr>
                <p:spPr bwMode="auto">
                  <a:xfrm flipH="1">
                    <a:off x="4032" y="2064"/>
                    <a:ext cx="37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9" name="Freeform 209"/>
                <p:cNvSpPr>
                  <a:spLocks/>
                </p:cNvSpPr>
                <p:nvPr/>
              </p:nvSpPr>
              <p:spPr bwMode="auto">
                <a:xfrm flipV="1">
                  <a:off x="4128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" name="Freeform 210"/>
                <p:cNvSpPr>
                  <a:spLocks/>
                </p:cNvSpPr>
                <p:nvPr/>
              </p:nvSpPr>
              <p:spPr bwMode="auto">
                <a:xfrm flipV="1">
                  <a:off x="3888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" name="Freeform 211"/>
                <p:cNvSpPr>
                  <a:spLocks/>
                </p:cNvSpPr>
                <p:nvPr/>
              </p:nvSpPr>
              <p:spPr bwMode="auto">
                <a:xfrm flipV="1">
                  <a:off x="3936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2" name="Freeform 212"/>
                <p:cNvSpPr>
                  <a:spLocks/>
                </p:cNvSpPr>
                <p:nvPr/>
              </p:nvSpPr>
              <p:spPr bwMode="auto">
                <a:xfrm flipV="1">
                  <a:off x="4032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3" name="Freeform 213"/>
                <p:cNvSpPr>
                  <a:spLocks/>
                </p:cNvSpPr>
                <p:nvPr/>
              </p:nvSpPr>
              <p:spPr bwMode="auto">
                <a:xfrm flipV="1">
                  <a:off x="3984" y="235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" name="Freeform 214"/>
                <p:cNvSpPr>
                  <a:spLocks/>
                </p:cNvSpPr>
                <p:nvPr/>
              </p:nvSpPr>
              <p:spPr bwMode="auto">
                <a:xfrm flipV="1">
                  <a:off x="393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" name="Freeform 215"/>
                <p:cNvSpPr>
                  <a:spLocks/>
                </p:cNvSpPr>
                <p:nvPr/>
              </p:nvSpPr>
              <p:spPr bwMode="auto">
                <a:xfrm flipV="1">
                  <a:off x="3984" y="244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" name="Freeform 216"/>
                <p:cNvSpPr>
                  <a:spLocks/>
                </p:cNvSpPr>
                <p:nvPr/>
              </p:nvSpPr>
              <p:spPr bwMode="auto">
                <a:xfrm flipV="1">
                  <a:off x="4080" y="249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217"/>
                <p:cNvSpPr>
                  <a:spLocks/>
                </p:cNvSpPr>
                <p:nvPr/>
              </p:nvSpPr>
              <p:spPr bwMode="auto">
                <a:xfrm flipV="1">
                  <a:off x="3840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" name="Freeform 218"/>
                <p:cNvSpPr>
                  <a:spLocks/>
                </p:cNvSpPr>
                <p:nvPr/>
              </p:nvSpPr>
              <p:spPr bwMode="auto">
                <a:xfrm flipV="1">
                  <a:off x="388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9" name="Freeform 219"/>
                <p:cNvSpPr>
                  <a:spLocks/>
                </p:cNvSpPr>
                <p:nvPr/>
              </p:nvSpPr>
              <p:spPr bwMode="auto">
                <a:xfrm flipH="1" flipV="1">
                  <a:off x="4080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0" name="Freeform 220"/>
                <p:cNvSpPr>
                  <a:spLocks/>
                </p:cNvSpPr>
                <p:nvPr/>
              </p:nvSpPr>
              <p:spPr bwMode="auto">
                <a:xfrm flipH="1" flipV="1">
                  <a:off x="417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1" name="Freeform 221"/>
                <p:cNvSpPr>
                  <a:spLocks/>
                </p:cNvSpPr>
                <p:nvPr/>
              </p:nvSpPr>
              <p:spPr bwMode="auto">
                <a:xfrm flipH="1" flipV="1">
                  <a:off x="412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2" name="Freeform 222"/>
                <p:cNvSpPr>
                  <a:spLocks/>
                </p:cNvSpPr>
                <p:nvPr/>
              </p:nvSpPr>
              <p:spPr bwMode="auto">
                <a:xfrm flipH="1" flipV="1">
                  <a:off x="422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223"/>
                <p:cNvSpPr>
                  <a:spLocks/>
                </p:cNvSpPr>
                <p:nvPr/>
              </p:nvSpPr>
              <p:spPr bwMode="auto">
                <a:xfrm flipH="1" flipV="1">
                  <a:off x="4224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888" y="1920"/>
                  <a:ext cx="378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3" name="Freeform 225"/>
              <p:cNvSpPr>
                <a:spLocks/>
              </p:cNvSpPr>
              <p:nvPr/>
            </p:nvSpPr>
            <p:spPr bwMode="auto">
              <a:xfrm>
                <a:off x="4224" y="2179"/>
                <a:ext cx="515" cy="557"/>
              </a:xfrm>
              <a:custGeom>
                <a:avLst/>
                <a:gdLst/>
                <a:ahLst/>
                <a:cxnLst>
                  <a:cxn ang="0">
                    <a:pos x="480" y="192"/>
                  </a:cxn>
                  <a:cxn ang="0">
                    <a:pos x="480" y="160"/>
                  </a:cxn>
                  <a:cxn ang="0">
                    <a:pos x="272" y="13"/>
                  </a:cxn>
                  <a:cxn ang="0">
                    <a:pos x="80" y="237"/>
                  </a:cxn>
                  <a:cxn ang="0">
                    <a:pos x="0" y="557"/>
                  </a:cxn>
                </a:cxnLst>
                <a:rect l="0" t="0" r="r" b="b"/>
                <a:pathLst>
                  <a:path w="515" h="557">
                    <a:moveTo>
                      <a:pt x="480" y="192"/>
                    </a:moveTo>
                    <a:cubicBezTo>
                      <a:pt x="483" y="187"/>
                      <a:pt x="515" y="190"/>
                      <a:pt x="480" y="160"/>
                    </a:cubicBezTo>
                    <a:cubicBezTo>
                      <a:pt x="445" y="130"/>
                      <a:pt x="339" y="0"/>
                      <a:pt x="272" y="13"/>
                    </a:cubicBezTo>
                    <a:cubicBezTo>
                      <a:pt x="205" y="26"/>
                      <a:pt x="125" y="146"/>
                      <a:pt x="80" y="237"/>
                    </a:cubicBezTo>
                    <a:cubicBezTo>
                      <a:pt x="35" y="328"/>
                      <a:pt x="17" y="490"/>
                      <a:pt x="0" y="55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226"/>
              <p:cNvSpPr>
                <a:spLocks/>
              </p:cNvSpPr>
              <p:nvPr/>
            </p:nvSpPr>
            <p:spPr bwMode="auto">
              <a:xfrm>
                <a:off x="4176" y="2112"/>
                <a:ext cx="56" cy="6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04"/>
                  </a:cxn>
                  <a:cxn ang="0">
                    <a:pos x="48" y="640"/>
                  </a:cxn>
                </a:cxnLst>
                <a:rect l="0" t="0" r="r" b="b"/>
                <a:pathLst>
                  <a:path w="56" h="640">
                    <a:moveTo>
                      <a:pt x="0" y="0"/>
                    </a:moveTo>
                    <a:cubicBezTo>
                      <a:pt x="5" y="51"/>
                      <a:pt x="40" y="197"/>
                      <a:pt x="48" y="304"/>
                    </a:cubicBezTo>
                    <a:cubicBezTo>
                      <a:pt x="56" y="411"/>
                      <a:pt x="40" y="516"/>
                      <a:pt x="48" y="64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" name="Group 227"/>
              <p:cNvGrpSpPr>
                <a:grpSpLocks/>
              </p:cNvGrpSpPr>
              <p:nvPr/>
            </p:nvGrpSpPr>
            <p:grpSpPr bwMode="auto">
              <a:xfrm>
                <a:off x="4080" y="2016"/>
                <a:ext cx="240" cy="192"/>
                <a:chOff x="3984" y="1920"/>
                <a:chExt cx="576" cy="552"/>
              </a:xfrm>
            </p:grpSpPr>
            <p:grpSp>
              <p:nvGrpSpPr>
                <p:cNvPr id="280" name="Group 228"/>
                <p:cNvGrpSpPr>
                  <a:grpSpLocks/>
                </p:cNvGrpSpPr>
                <p:nvPr/>
              </p:nvGrpSpPr>
              <p:grpSpPr bwMode="auto">
                <a:xfrm>
                  <a:off x="3984" y="1920"/>
                  <a:ext cx="576" cy="528"/>
                  <a:chOff x="3984" y="1920"/>
                  <a:chExt cx="576" cy="528"/>
                </a:xfrm>
              </p:grpSpPr>
              <p:sp>
                <p:nvSpPr>
                  <p:cNvPr id="282" name="Freeform 229"/>
                  <p:cNvSpPr>
                    <a:spLocks/>
                  </p:cNvSpPr>
                  <p:nvPr/>
                </p:nvSpPr>
                <p:spPr bwMode="auto">
                  <a:xfrm rot="4016713">
                    <a:off x="3996" y="2052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3" name="Freeform 230"/>
                  <p:cNvSpPr>
                    <a:spLocks/>
                  </p:cNvSpPr>
                  <p:nvPr/>
                </p:nvSpPr>
                <p:spPr bwMode="auto">
                  <a:xfrm>
                    <a:off x="4080" y="2208"/>
                    <a:ext cx="192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Freeform 231"/>
                  <p:cNvSpPr>
                    <a:spLocks/>
                  </p:cNvSpPr>
                  <p:nvPr/>
                </p:nvSpPr>
                <p:spPr bwMode="auto">
                  <a:xfrm rot="3793270">
                    <a:off x="4332" y="2100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Freeform 232"/>
                  <p:cNvSpPr>
                    <a:spLocks/>
                  </p:cNvSpPr>
                  <p:nvPr/>
                </p:nvSpPr>
                <p:spPr bwMode="auto">
                  <a:xfrm rot="7033587">
                    <a:off x="4092" y="1956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" name="Freeform 233"/>
                  <p:cNvSpPr>
                    <a:spLocks/>
                  </p:cNvSpPr>
                  <p:nvPr/>
                </p:nvSpPr>
                <p:spPr bwMode="auto">
                  <a:xfrm>
                    <a:off x="4272" y="1920"/>
                    <a:ext cx="192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" name="Freeform 234"/>
                  <p:cNvSpPr>
                    <a:spLocks/>
                  </p:cNvSpPr>
                  <p:nvPr/>
                </p:nvSpPr>
                <p:spPr bwMode="auto">
                  <a:xfrm>
                    <a:off x="4224" y="216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1" name="Freeform 235"/>
                <p:cNvSpPr>
                  <a:spLocks/>
                </p:cNvSpPr>
                <p:nvPr/>
              </p:nvSpPr>
              <p:spPr bwMode="auto">
                <a:xfrm rot="6716713">
                  <a:off x="4236" y="2244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6" name="Freeform 236"/>
              <p:cNvSpPr>
                <a:spLocks/>
              </p:cNvSpPr>
              <p:nvPr/>
            </p:nvSpPr>
            <p:spPr bwMode="auto">
              <a:xfrm>
                <a:off x="4224" y="2208"/>
                <a:ext cx="416" cy="515"/>
              </a:xfrm>
              <a:custGeom>
                <a:avLst/>
                <a:gdLst/>
                <a:ahLst/>
                <a:cxnLst>
                  <a:cxn ang="0">
                    <a:pos x="384" y="211"/>
                  </a:cxn>
                  <a:cxn ang="0">
                    <a:pos x="384" y="179"/>
                  </a:cxn>
                  <a:cxn ang="0">
                    <a:pos x="192" y="3"/>
                  </a:cxn>
                  <a:cxn ang="0">
                    <a:pos x="37" y="195"/>
                  </a:cxn>
                  <a:cxn ang="0">
                    <a:pos x="0" y="515"/>
                  </a:cxn>
                </a:cxnLst>
                <a:rect l="0" t="0" r="r" b="b"/>
                <a:pathLst>
                  <a:path w="416" h="515">
                    <a:moveTo>
                      <a:pt x="384" y="211"/>
                    </a:moveTo>
                    <a:cubicBezTo>
                      <a:pt x="387" y="206"/>
                      <a:pt x="416" y="214"/>
                      <a:pt x="384" y="179"/>
                    </a:cubicBezTo>
                    <a:cubicBezTo>
                      <a:pt x="352" y="144"/>
                      <a:pt x="250" y="0"/>
                      <a:pt x="192" y="3"/>
                    </a:cubicBezTo>
                    <a:cubicBezTo>
                      <a:pt x="134" y="6"/>
                      <a:pt x="69" y="110"/>
                      <a:pt x="37" y="195"/>
                    </a:cubicBezTo>
                    <a:cubicBezTo>
                      <a:pt x="5" y="280"/>
                      <a:pt x="8" y="448"/>
                      <a:pt x="0" y="515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237"/>
              <p:cNvSpPr>
                <a:spLocks/>
              </p:cNvSpPr>
              <p:nvPr/>
            </p:nvSpPr>
            <p:spPr bwMode="auto">
              <a:xfrm>
                <a:off x="4224" y="2347"/>
                <a:ext cx="344" cy="389"/>
              </a:xfrm>
              <a:custGeom>
                <a:avLst/>
                <a:gdLst/>
                <a:ahLst/>
                <a:cxnLst>
                  <a:cxn ang="0">
                    <a:pos x="320" y="149"/>
                  </a:cxn>
                  <a:cxn ang="0">
                    <a:pos x="320" y="165"/>
                  </a:cxn>
                  <a:cxn ang="0">
                    <a:pos x="176" y="5"/>
                  </a:cxn>
                  <a:cxn ang="0">
                    <a:pos x="80" y="133"/>
                  </a:cxn>
                  <a:cxn ang="0">
                    <a:pos x="0" y="389"/>
                  </a:cxn>
                </a:cxnLst>
                <a:rect l="0" t="0" r="r" b="b"/>
                <a:pathLst>
                  <a:path w="344" h="389">
                    <a:moveTo>
                      <a:pt x="320" y="149"/>
                    </a:moveTo>
                    <a:cubicBezTo>
                      <a:pt x="317" y="152"/>
                      <a:pt x="344" y="189"/>
                      <a:pt x="320" y="165"/>
                    </a:cubicBezTo>
                    <a:cubicBezTo>
                      <a:pt x="296" y="141"/>
                      <a:pt x="216" y="10"/>
                      <a:pt x="176" y="5"/>
                    </a:cubicBezTo>
                    <a:cubicBezTo>
                      <a:pt x="136" y="0"/>
                      <a:pt x="109" y="69"/>
                      <a:pt x="80" y="133"/>
                    </a:cubicBezTo>
                    <a:cubicBezTo>
                      <a:pt x="51" y="197"/>
                      <a:pt x="17" y="336"/>
                      <a:pt x="0" y="389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8" name="Group 238"/>
              <p:cNvGrpSpPr>
                <a:grpSpLocks/>
              </p:cNvGrpSpPr>
              <p:nvPr/>
            </p:nvGrpSpPr>
            <p:grpSpPr bwMode="auto">
              <a:xfrm>
                <a:off x="4320" y="1968"/>
                <a:ext cx="240" cy="192"/>
                <a:chOff x="3984" y="1920"/>
                <a:chExt cx="576" cy="552"/>
              </a:xfrm>
            </p:grpSpPr>
            <p:grpSp>
              <p:nvGrpSpPr>
                <p:cNvPr id="272" name="Group 239"/>
                <p:cNvGrpSpPr>
                  <a:grpSpLocks/>
                </p:cNvGrpSpPr>
                <p:nvPr/>
              </p:nvGrpSpPr>
              <p:grpSpPr bwMode="auto">
                <a:xfrm>
                  <a:off x="3984" y="1920"/>
                  <a:ext cx="576" cy="528"/>
                  <a:chOff x="3984" y="1920"/>
                  <a:chExt cx="576" cy="528"/>
                </a:xfrm>
              </p:grpSpPr>
              <p:sp>
                <p:nvSpPr>
                  <p:cNvPr id="274" name="Freeform 240"/>
                  <p:cNvSpPr>
                    <a:spLocks/>
                  </p:cNvSpPr>
                  <p:nvPr/>
                </p:nvSpPr>
                <p:spPr bwMode="auto">
                  <a:xfrm rot="4016713">
                    <a:off x="3996" y="2052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5" name="Freeform 241"/>
                  <p:cNvSpPr>
                    <a:spLocks/>
                  </p:cNvSpPr>
                  <p:nvPr/>
                </p:nvSpPr>
                <p:spPr bwMode="auto">
                  <a:xfrm>
                    <a:off x="4080" y="2208"/>
                    <a:ext cx="192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6" name="Freeform 242"/>
                  <p:cNvSpPr>
                    <a:spLocks/>
                  </p:cNvSpPr>
                  <p:nvPr/>
                </p:nvSpPr>
                <p:spPr bwMode="auto">
                  <a:xfrm rot="3793270">
                    <a:off x="4332" y="2100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" name="Freeform 243"/>
                  <p:cNvSpPr>
                    <a:spLocks/>
                  </p:cNvSpPr>
                  <p:nvPr/>
                </p:nvSpPr>
                <p:spPr bwMode="auto">
                  <a:xfrm rot="7033587">
                    <a:off x="4092" y="1956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Freeform 244"/>
                  <p:cNvSpPr>
                    <a:spLocks/>
                  </p:cNvSpPr>
                  <p:nvPr/>
                </p:nvSpPr>
                <p:spPr bwMode="auto">
                  <a:xfrm>
                    <a:off x="4272" y="1920"/>
                    <a:ext cx="192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Freeform 245"/>
                  <p:cNvSpPr>
                    <a:spLocks/>
                  </p:cNvSpPr>
                  <p:nvPr/>
                </p:nvSpPr>
                <p:spPr bwMode="auto">
                  <a:xfrm>
                    <a:off x="4224" y="216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3" name="Freeform 246"/>
                <p:cNvSpPr>
                  <a:spLocks/>
                </p:cNvSpPr>
                <p:nvPr/>
              </p:nvSpPr>
              <p:spPr bwMode="auto">
                <a:xfrm rot="6716713">
                  <a:off x="4236" y="2244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9" name="Group 247"/>
              <p:cNvGrpSpPr>
                <a:grpSpLocks/>
              </p:cNvGrpSpPr>
              <p:nvPr/>
            </p:nvGrpSpPr>
            <p:grpSpPr bwMode="auto">
              <a:xfrm>
                <a:off x="4608" y="2301"/>
                <a:ext cx="240" cy="287"/>
                <a:chOff x="3744" y="1920"/>
                <a:chExt cx="664" cy="696"/>
              </a:xfrm>
            </p:grpSpPr>
            <p:grpSp>
              <p:nvGrpSpPr>
                <p:cNvPr id="253" name="Group 248"/>
                <p:cNvGrpSpPr>
                  <a:grpSpLocks/>
                </p:cNvGrpSpPr>
                <p:nvPr/>
              </p:nvGrpSpPr>
              <p:grpSpPr bwMode="auto">
                <a:xfrm rot="10650084">
                  <a:off x="3744" y="2064"/>
                  <a:ext cx="664" cy="552"/>
                  <a:chOff x="3744" y="2064"/>
                  <a:chExt cx="664" cy="552"/>
                </a:xfrm>
              </p:grpSpPr>
              <p:sp>
                <p:nvSpPr>
                  <p:cNvPr id="270" name="Freeform 249"/>
                  <p:cNvSpPr>
                    <a:spLocks/>
                  </p:cNvSpPr>
                  <p:nvPr/>
                </p:nvSpPr>
                <p:spPr bwMode="auto">
                  <a:xfrm>
                    <a:off x="3744" y="2064"/>
                    <a:ext cx="29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" name="Freeform 250"/>
                  <p:cNvSpPr>
                    <a:spLocks/>
                  </p:cNvSpPr>
                  <p:nvPr/>
                </p:nvSpPr>
                <p:spPr bwMode="auto">
                  <a:xfrm flipH="1">
                    <a:off x="4032" y="2064"/>
                    <a:ext cx="37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4" name="Freeform 251"/>
                <p:cNvSpPr>
                  <a:spLocks/>
                </p:cNvSpPr>
                <p:nvPr/>
              </p:nvSpPr>
              <p:spPr bwMode="auto">
                <a:xfrm flipV="1">
                  <a:off x="4128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5" name="Freeform 252"/>
                <p:cNvSpPr>
                  <a:spLocks/>
                </p:cNvSpPr>
                <p:nvPr/>
              </p:nvSpPr>
              <p:spPr bwMode="auto">
                <a:xfrm flipV="1">
                  <a:off x="3888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" name="Freeform 253"/>
                <p:cNvSpPr>
                  <a:spLocks/>
                </p:cNvSpPr>
                <p:nvPr/>
              </p:nvSpPr>
              <p:spPr bwMode="auto">
                <a:xfrm flipV="1">
                  <a:off x="3936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" name="Freeform 254"/>
                <p:cNvSpPr>
                  <a:spLocks/>
                </p:cNvSpPr>
                <p:nvPr/>
              </p:nvSpPr>
              <p:spPr bwMode="auto">
                <a:xfrm flipV="1">
                  <a:off x="4032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8" name="Freeform 255"/>
                <p:cNvSpPr>
                  <a:spLocks/>
                </p:cNvSpPr>
                <p:nvPr/>
              </p:nvSpPr>
              <p:spPr bwMode="auto">
                <a:xfrm flipV="1">
                  <a:off x="3984" y="235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9" name="Freeform 256"/>
                <p:cNvSpPr>
                  <a:spLocks/>
                </p:cNvSpPr>
                <p:nvPr/>
              </p:nvSpPr>
              <p:spPr bwMode="auto">
                <a:xfrm flipV="1">
                  <a:off x="393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0" name="Freeform 257"/>
                <p:cNvSpPr>
                  <a:spLocks/>
                </p:cNvSpPr>
                <p:nvPr/>
              </p:nvSpPr>
              <p:spPr bwMode="auto">
                <a:xfrm flipV="1">
                  <a:off x="3984" y="244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Freeform 258"/>
                <p:cNvSpPr>
                  <a:spLocks/>
                </p:cNvSpPr>
                <p:nvPr/>
              </p:nvSpPr>
              <p:spPr bwMode="auto">
                <a:xfrm flipV="1">
                  <a:off x="4080" y="249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" name="Freeform 259"/>
                <p:cNvSpPr>
                  <a:spLocks/>
                </p:cNvSpPr>
                <p:nvPr/>
              </p:nvSpPr>
              <p:spPr bwMode="auto">
                <a:xfrm flipV="1">
                  <a:off x="3840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3" name="Freeform 260"/>
                <p:cNvSpPr>
                  <a:spLocks/>
                </p:cNvSpPr>
                <p:nvPr/>
              </p:nvSpPr>
              <p:spPr bwMode="auto">
                <a:xfrm flipV="1">
                  <a:off x="388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" name="Freeform 261"/>
                <p:cNvSpPr>
                  <a:spLocks/>
                </p:cNvSpPr>
                <p:nvPr/>
              </p:nvSpPr>
              <p:spPr bwMode="auto">
                <a:xfrm flipH="1" flipV="1">
                  <a:off x="4080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" name="Freeform 262"/>
                <p:cNvSpPr>
                  <a:spLocks/>
                </p:cNvSpPr>
                <p:nvPr/>
              </p:nvSpPr>
              <p:spPr bwMode="auto">
                <a:xfrm flipH="1" flipV="1">
                  <a:off x="417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" name="Freeform 263"/>
                <p:cNvSpPr>
                  <a:spLocks/>
                </p:cNvSpPr>
                <p:nvPr/>
              </p:nvSpPr>
              <p:spPr bwMode="auto">
                <a:xfrm flipH="1" flipV="1">
                  <a:off x="412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" name="Freeform 264"/>
                <p:cNvSpPr>
                  <a:spLocks/>
                </p:cNvSpPr>
                <p:nvPr/>
              </p:nvSpPr>
              <p:spPr bwMode="auto">
                <a:xfrm flipH="1" flipV="1">
                  <a:off x="422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" name="Freeform 265"/>
                <p:cNvSpPr>
                  <a:spLocks/>
                </p:cNvSpPr>
                <p:nvPr/>
              </p:nvSpPr>
              <p:spPr bwMode="auto">
                <a:xfrm flipH="1" flipV="1">
                  <a:off x="4224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888" y="1920"/>
                  <a:ext cx="378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0" name="Group 267"/>
              <p:cNvGrpSpPr>
                <a:grpSpLocks/>
              </p:cNvGrpSpPr>
              <p:nvPr/>
            </p:nvGrpSpPr>
            <p:grpSpPr bwMode="auto">
              <a:xfrm>
                <a:off x="4464" y="2253"/>
                <a:ext cx="240" cy="287"/>
                <a:chOff x="3744" y="1920"/>
                <a:chExt cx="664" cy="696"/>
              </a:xfrm>
            </p:grpSpPr>
            <p:grpSp>
              <p:nvGrpSpPr>
                <p:cNvPr id="234" name="Group 268"/>
                <p:cNvGrpSpPr>
                  <a:grpSpLocks/>
                </p:cNvGrpSpPr>
                <p:nvPr/>
              </p:nvGrpSpPr>
              <p:grpSpPr bwMode="auto">
                <a:xfrm rot="10650084">
                  <a:off x="3744" y="2064"/>
                  <a:ext cx="664" cy="552"/>
                  <a:chOff x="3744" y="2064"/>
                  <a:chExt cx="664" cy="552"/>
                </a:xfrm>
              </p:grpSpPr>
              <p:sp>
                <p:nvSpPr>
                  <p:cNvPr id="251" name="Freeform 269"/>
                  <p:cNvSpPr>
                    <a:spLocks/>
                  </p:cNvSpPr>
                  <p:nvPr/>
                </p:nvSpPr>
                <p:spPr bwMode="auto">
                  <a:xfrm>
                    <a:off x="3744" y="2064"/>
                    <a:ext cx="29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" name="Freeform 270"/>
                  <p:cNvSpPr>
                    <a:spLocks/>
                  </p:cNvSpPr>
                  <p:nvPr/>
                </p:nvSpPr>
                <p:spPr bwMode="auto">
                  <a:xfrm flipH="1">
                    <a:off x="4032" y="2064"/>
                    <a:ext cx="37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5" name="Freeform 271"/>
                <p:cNvSpPr>
                  <a:spLocks/>
                </p:cNvSpPr>
                <p:nvPr/>
              </p:nvSpPr>
              <p:spPr bwMode="auto">
                <a:xfrm flipV="1">
                  <a:off x="4128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Freeform 272"/>
                <p:cNvSpPr>
                  <a:spLocks/>
                </p:cNvSpPr>
                <p:nvPr/>
              </p:nvSpPr>
              <p:spPr bwMode="auto">
                <a:xfrm flipV="1">
                  <a:off x="3888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Freeform 273"/>
                <p:cNvSpPr>
                  <a:spLocks/>
                </p:cNvSpPr>
                <p:nvPr/>
              </p:nvSpPr>
              <p:spPr bwMode="auto">
                <a:xfrm flipV="1">
                  <a:off x="3936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Freeform 274"/>
                <p:cNvSpPr>
                  <a:spLocks/>
                </p:cNvSpPr>
                <p:nvPr/>
              </p:nvSpPr>
              <p:spPr bwMode="auto">
                <a:xfrm flipV="1">
                  <a:off x="4032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275"/>
                <p:cNvSpPr>
                  <a:spLocks/>
                </p:cNvSpPr>
                <p:nvPr/>
              </p:nvSpPr>
              <p:spPr bwMode="auto">
                <a:xfrm flipV="1">
                  <a:off x="3984" y="235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Freeform 276"/>
                <p:cNvSpPr>
                  <a:spLocks/>
                </p:cNvSpPr>
                <p:nvPr/>
              </p:nvSpPr>
              <p:spPr bwMode="auto">
                <a:xfrm flipV="1">
                  <a:off x="393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Freeform 277"/>
                <p:cNvSpPr>
                  <a:spLocks/>
                </p:cNvSpPr>
                <p:nvPr/>
              </p:nvSpPr>
              <p:spPr bwMode="auto">
                <a:xfrm flipV="1">
                  <a:off x="3984" y="244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2" name="Freeform 278"/>
                <p:cNvSpPr>
                  <a:spLocks/>
                </p:cNvSpPr>
                <p:nvPr/>
              </p:nvSpPr>
              <p:spPr bwMode="auto">
                <a:xfrm flipV="1">
                  <a:off x="4080" y="249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" name="Freeform 279"/>
                <p:cNvSpPr>
                  <a:spLocks/>
                </p:cNvSpPr>
                <p:nvPr/>
              </p:nvSpPr>
              <p:spPr bwMode="auto">
                <a:xfrm flipV="1">
                  <a:off x="3840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" name="Freeform 280"/>
                <p:cNvSpPr>
                  <a:spLocks/>
                </p:cNvSpPr>
                <p:nvPr/>
              </p:nvSpPr>
              <p:spPr bwMode="auto">
                <a:xfrm flipV="1">
                  <a:off x="388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Freeform 281"/>
                <p:cNvSpPr>
                  <a:spLocks/>
                </p:cNvSpPr>
                <p:nvPr/>
              </p:nvSpPr>
              <p:spPr bwMode="auto">
                <a:xfrm flipH="1" flipV="1">
                  <a:off x="4080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" name="Freeform 282"/>
                <p:cNvSpPr>
                  <a:spLocks/>
                </p:cNvSpPr>
                <p:nvPr/>
              </p:nvSpPr>
              <p:spPr bwMode="auto">
                <a:xfrm flipH="1" flipV="1">
                  <a:off x="417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Freeform 283"/>
                <p:cNvSpPr>
                  <a:spLocks/>
                </p:cNvSpPr>
                <p:nvPr/>
              </p:nvSpPr>
              <p:spPr bwMode="auto">
                <a:xfrm flipH="1" flipV="1">
                  <a:off x="412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" name="Freeform 284"/>
                <p:cNvSpPr>
                  <a:spLocks/>
                </p:cNvSpPr>
                <p:nvPr/>
              </p:nvSpPr>
              <p:spPr bwMode="auto">
                <a:xfrm flipH="1" flipV="1">
                  <a:off x="422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Freeform 285"/>
                <p:cNvSpPr>
                  <a:spLocks/>
                </p:cNvSpPr>
                <p:nvPr/>
              </p:nvSpPr>
              <p:spPr bwMode="auto">
                <a:xfrm flipH="1" flipV="1">
                  <a:off x="4224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0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888" y="1920"/>
                  <a:ext cx="378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1" name="Freeform 287"/>
              <p:cNvSpPr>
                <a:spLocks/>
              </p:cNvSpPr>
              <p:nvPr/>
            </p:nvSpPr>
            <p:spPr bwMode="auto">
              <a:xfrm rot="2801507">
                <a:off x="3999" y="2346"/>
                <a:ext cx="225" cy="13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288"/>
              <p:cNvSpPr>
                <a:spLocks/>
              </p:cNvSpPr>
              <p:nvPr/>
            </p:nvSpPr>
            <p:spPr bwMode="auto">
              <a:xfrm rot="2801507">
                <a:off x="3984" y="2592"/>
                <a:ext cx="225" cy="13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289"/>
              <p:cNvSpPr>
                <a:spLocks/>
              </p:cNvSpPr>
              <p:nvPr/>
            </p:nvSpPr>
            <p:spPr bwMode="auto">
              <a:xfrm rot="9276658">
                <a:off x="4176" y="2544"/>
                <a:ext cx="225" cy="13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10" name="Group 290"/>
          <p:cNvGrpSpPr>
            <a:grpSpLocks/>
          </p:cNvGrpSpPr>
          <p:nvPr/>
        </p:nvGrpSpPr>
        <p:grpSpPr bwMode="auto">
          <a:xfrm>
            <a:off x="3707904" y="2852936"/>
            <a:ext cx="1224136" cy="936104"/>
            <a:chOff x="656" y="1050"/>
            <a:chExt cx="1456" cy="966"/>
          </a:xfrm>
        </p:grpSpPr>
        <p:sp>
          <p:nvSpPr>
            <p:cNvPr id="311" name="Freeform 291"/>
            <p:cNvSpPr>
              <a:spLocks/>
            </p:cNvSpPr>
            <p:nvPr/>
          </p:nvSpPr>
          <p:spPr bwMode="auto">
            <a:xfrm>
              <a:off x="656" y="1050"/>
              <a:ext cx="1317" cy="966"/>
            </a:xfrm>
            <a:custGeom>
              <a:avLst/>
              <a:gdLst/>
              <a:ahLst/>
              <a:cxnLst>
                <a:cxn ang="0">
                  <a:pos x="19" y="129"/>
                </a:cxn>
                <a:cxn ang="0">
                  <a:pos x="134" y="594"/>
                </a:cxn>
                <a:cxn ang="0">
                  <a:pos x="290" y="851"/>
                </a:cxn>
                <a:cxn ang="0">
                  <a:pos x="434" y="930"/>
                </a:cxn>
                <a:cxn ang="0">
                  <a:pos x="723" y="930"/>
                </a:cxn>
                <a:cxn ang="0">
                  <a:pos x="975" y="923"/>
                </a:cxn>
                <a:cxn ang="0">
                  <a:pos x="1179" y="673"/>
                </a:cxn>
                <a:cxn ang="0">
                  <a:pos x="1263" y="397"/>
                </a:cxn>
                <a:cxn ang="0">
                  <a:pos x="1311" y="54"/>
                </a:cxn>
                <a:cxn ang="0">
                  <a:pos x="1297" y="75"/>
                </a:cxn>
                <a:cxn ang="0">
                  <a:pos x="1261" y="105"/>
                </a:cxn>
                <a:cxn ang="0">
                  <a:pos x="1135" y="141"/>
                </a:cxn>
                <a:cxn ang="0">
                  <a:pos x="853" y="183"/>
                </a:cxn>
                <a:cxn ang="0">
                  <a:pos x="559" y="183"/>
                </a:cxn>
                <a:cxn ang="0">
                  <a:pos x="241" y="147"/>
                </a:cxn>
                <a:cxn ang="0">
                  <a:pos x="97" y="111"/>
                </a:cxn>
                <a:cxn ang="0">
                  <a:pos x="37" y="87"/>
                </a:cxn>
                <a:cxn ang="0">
                  <a:pos x="19" y="45"/>
                </a:cxn>
                <a:cxn ang="0">
                  <a:pos x="19" y="129"/>
                </a:cxn>
              </a:cxnLst>
              <a:rect l="0" t="0" r="r" b="b"/>
              <a:pathLst>
                <a:path w="1317" h="966">
                  <a:moveTo>
                    <a:pt x="19" y="129"/>
                  </a:moveTo>
                  <a:cubicBezTo>
                    <a:pt x="38" y="220"/>
                    <a:pt x="89" y="474"/>
                    <a:pt x="134" y="594"/>
                  </a:cubicBezTo>
                  <a:cubicBezTo>
                    <a:pt x="179" y="714"/>
                    <a:pt x="240" y="795"/>
                    <a:pt x="290" y="851"/>
                  </a:cubicBezTo>
                  <a:cubicBezTo>
                    <a:pt x="340" y="907"/>
                    <a:pt x="362" y="917"/>
                    <a:pt x="434" y="930"/>
                  </a:cubicBezTo>
                  <a:cubicBezTo>
                    <a:pt x="506" y="943"/>
                    <a:pt x="632" y="931"/>
                    <a:pt x="723" y="930"/>
                  </a:cubicBezTo>
                  <a:cubicBezTo>
                    <a:pt x="813" y="929"/>
                    <a:pt x="899" y="966"/>
                    <a:pt x="975" y="923"/>
                  </a:cubicBezTo>
                  <a:cubicBezTo>
                    <a:pt x="1051" y="880"/>
                    <a:pt x="1131" y="761"/>
                    <a:pt x="1179" y="673"/>
                  </a:cubicBezTo>
                  <a:cubicBezTo>
                    <a:pt x="1227" y="585"/>
                    <a:pt x="1241" y="499"/>
                    <a:pt x="1263" y="397"/>
                  </a:cubicBezTo>
                  <a:cubicBezTo>
                    <a:pt x="1285" y="294"/>
                    <a:pt x="1305" y="108"/>
                    <a:pt x="1311" y="54"/>
                  </a:cubicBezTo>
                  <a:cubicBezTo>
                    <a:pt x="1317" y="0"/>
                    <a:pt x="1305" y="66"/>
                    <a:pt x="1297" y="75"/>
                  </a:cubicBezTo>
                  <a:cubicBezTo>
                    <a:pt x="1289" y="84"/>
                    <a:pt x="1288" y="94"/>
                    <a:pt x="1261" y="105"/>
                  </a:cubicBezTo>
                  <a:cubicBezTo>
                    <a:pt x="1234" y="116"/>
                    <a:pt x="1203" y="128"/>
                    <a:pt x="1135" y="141"/>
                  </a:cubicBezTo>
                  <a:cubicBezTo>
                    <a:pt x="1067" y="154"/>
                    <a:pt x="949" y="176"/>
                    <a:pt x="853" y="183"/>
                  </a:cubicBezTo>
                  <a:cubicBezTo>
                    <a:pt x="757" y="190"/>
                    <a:pt x="661" y="189"/>
                    <a:pt x="559" y="183"/>
                  </a:cubicBezTo>
                  <a:cubicBezTo>
                    <a:pt x="457" y="177"/>
                    <a:pt x="318" y="159"/>
                    <a:pt x="241" y="147"/>
                  </a:cubicBezTo>
                  <a:cubicBezTo>
                    <a:pt x="164" y="135"/>
                    <a:pt x="131" y="121"/>
                    <a:pt x="97" y="111"/>
                  </a:cubicBezTo>
                  <a:cubicBezTo>
                    <a:pt x="63" y="101"/>
                    <a:pt x="50" y="98"/>
                    <a:pt x="37" y="87"/>
                  </a:cubicBezTo>
                  <a:cubicBezTo>
                    <a:pt x="24" y="76"/>
                    <a:pt x="22" y="38"/>
                    <a:pt x="19" y="45"/>
                  </a:cubicBezTo>
                  <a:cubicBezTo>
                    <a:pt x="16" y="52"/>
                    <a:pt x="0" y="38"/>
                    <a:pt x="19" y="129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Freeform 292"/>
            <p:cNvSpPr>
              <a:spLocks/>
            </p:cNvSpPr>
            <p:nvPr/>
          </p:nvSpPr>
          <p:spPr bwMode="auto">
            <a:xfrm rot="850600">
              <a:off x="1757" y="1197"/>
              <a:ext cx="355" cy="671"/>
            </a:xfrm>
            <a:custGeom>
              <a:avLst/>
              <a:gdLst/>
              <a:ahLst/>
              <a:cxnLst>
                <a:cxn ang="0">
                  <a:pos x="102" y="270"/>
                </a:cxn>
                <a:cxn ang="0">
                  <a:pos x="103" y="248"/>
                </a:cxn>
                <a:cxn ang="0">
                  <a:pos x="112" y="203"/>
                </a:cxn>
                <a:cxn ang="0">
                  <a:pos x="145" y="149"/>
                </a:cxn>
                <a:cxn ang="0">
                  <a:pos x="190" y="92"/>
                </a:cxn>
                <a:cxn ang="0">
                  <a:pos x="271" y="83"/>
                </a:cxn>
                <a:cxn ang="0">
                  <a:pos x="298" y="158"/>
                </a:cxn>
                <a:cxn ang="0">
                  <a:pos x="289" y="245"/>
                </a:cxn>
                <a:cxn ang="0">
                  <a:pos x="235" y="332"/>
                </a:cxn>
                <a:cxn ang="0">
                  <a:pos x="145" y="389"/>
                </a:cxn>
                <a:cxn ang="0">
                  <a:pos x="76" y="425"/>
                </a:cxn>
                <a:cxn ang="0">
                  <a:pos x="22" y="479"/>
                </a:cxn>
                <a:cxn ang="0">
                  <a:pos x="7" y="554"/>
                </a:cxn>
                <a:cxn ang="0">
                  <a:pos x="7" y="619"/>
                </a:cxn>
                <a:cxn ang="0">
                  <a:pos x="46" y="581"/>
                </a:cxn>
                <a:cxn ang="0">
                  <a:pos x="71" y="497"/>
                </a:cxn>
                <a:cxn ang="0">
                  <a:pos x="192" y="444"/>
                </a:cxn>
                <a:cxn ang="0">
                  <a:pos x="318" y="354"/>
                </a:cxn>
                <a:cxn ang="0">
                  <a:pos x="375" y="167"/>
                </a:cxn>
                <a:cxn ang="0">
                  <a:pos x="329" y="31"/>
                </a:cxn>
                <a:cxn ang="0">
                  <a:pos x="242" y="0"/>
                </a:cxn>
                <a:cxn ang="0">
                  <a:pos x="147" y="34"/>
                </a:cxn>
                <a:cxn ang="0">
                  <a:pos x="85" y="102"/>
                </a:cxn>
                <a:cxn ang="0">
                  <a:pos x="54" y="230"/>
                </a:cxn>
                <a:cxn ang="0">
                  <a:pos x="82" y="295"/>
                </a:cxn>
                <a:cxn ang="0">
                  <a:pos x="105" y="295"/>
                </a:cxn>
                <a:cxn ang="0">
                  <a:pos x="102" y="270"/>
                </a:cxn>
              </a:cxnLst>
              <a:rect l="0" t="0" r="r" b="b"/>
              <a:pathLst>
                <a:path w="377" h="623">
                  <a:moveTo>
                    <a:pt x="102" y="270"/>
                  </a:moveTo>
                  <a:cubicBezTo>
                    <a:pt x="102" y="262"/>
                    <a:pt x="101" y="259"/>
                    <a:pt x="103" y="248"/>
                  </a:cubicBezTo>
                  <a:cubicBezTo>
                    <a:pt x="105" y="237"/>
                    <a:pt x="105" y="219"/>
                    <a:pt x="112" y="203"/>
                  </a:cubicBezTo>
                  <a:cubicBezTo>
                    <a:pt x="119" y="187"/>
                    <a:pt x="132" y="167"/>
                    <a:pt x="145" y="149"/>
                  </a:cubicBezTo>
                  <a:cubicBezTo>
                    <a:pt x="158" y="131"/>
                    <a:pt x="169" y="103"/>
                    <a:pt x="190" y="92"/>
                  </a:cubicBezTo>
                  <a:cubicBezTo>
                    <a:pt x="211" y="81"/>
                    <a:pt x="253" y="72"/>
                    <a:pt x="271" y="83"/>
                  </a:cubicBezTo>
                  <a:cubicBezTo>
                    <a:pt x="289" y="94"/>
                    <a:pt x="295" y="131"/>
                    <a:pt x="298" y="158"/>
                  </a:cubicBezTo>
                  <a:cubicBezTo>
                    <a:pt x="301" y="185"/>
                    <a:pt x="299" y="216"/>
                    <a:pt x="289" y="245"/>
                  </a:cubicBezTo>
                  <a:cubicBezTo>
                    <a:pt x="279" y="274"/>
                    <a:pt x="259" y="308"/>
                    <a:pt x="235" y="332"/>
                  </a:cubicBezTo>
                  <a:cubicBezTo>
                    <a:pt x="211" y="356"/>
                    <a:pt x="171" y="374"/>
                    <a:pt x="145" y="389"/>
                  </a:cubicBezTo>
                  <a:cubicBezTo>
                    <a:pt x="119" y="404"/>
                    <a:pt x="96" y="410"/>
                    <a:pt x="76" y="425"/>
                  </a:cubicBezTo>
                  <a:cubicBezTo>
                    <a:pt x="56" y="440"/>
                    <a:pt x="33" y="458"/>
                    <a:pt x="22" y="479"/>
                  </a:cubicBezTo>
                  <a:cubicBezTo>
                    <a:pt x="11" y="500"/>
                    <a:pt x="9" y="531"/>
                    <a:pt x="7" y="554"/>
                  </a:cubicBezTo>
                  <a:cubicBezTo>
                    <a:pt x="5" y="577"/>
                    <a:pt x="0" y="615"/>
                    <a:pt x="7" y="619"/>
                  </a:cubicBezTo>
                  <a:cubicBezTo>
                    <a:pt x="13" y="623"/>
                    <a:pt x="36" y="601"/>
                    <a:pt x="46" y="581"/>
                  </a:cubicBezTo>
                  <a:cubicBezTo>
                    <a:pt x="56" y="560"/>
                    <a:pt x="47" y="520"/>
                    <a:pt x="71" y="497"/>
                  </a:cubicBezTo>
                  <a:cubicBezTo>
                    <a:pt x="95" y="474"/>
                    <a:pt x="151" y="468"/>
                    <a:pt x="192" y="444"/>
                  </a:cubicBezTo>
                  <a:cubicBezTo>
                    <a:pt x="233" y="420"/>
                    <a:pt x="287" y="401"/>
                    <a:pt x="318" y="354"/>
                  </a:cubicBezTo>
                  <a:cubicBezTo>
                    <a:pt x="349" y="307"/>
                    <a:pt x="373" y="220"/>
                    <a:pt x="375" y="167"/>
                  </a:cubicBezTo>
                  <a:cubicBezTo>
                    <a:pt x="377" y="113"/>
                    <a:pt x="352" y="59"/>
                    <a:pt x="329" y="31"/>
                  </a:cubicBezTo>
                  <a:cubicBezTo>
                    <a:pt x="307" y="3"/>
                    <a:pt x="272" y="0"/>
                    <a:pt x="242" y="0"/>
                  </a:cubicBezTo>
                  <a:cubicBezTo>
                    <a:pt x="212" y="0"/>
                    <a:pt x="173" y="18"/>
                    <a:pt x="147" y="34"/>
                  </a:cubicBezTo>
                  <a:cubicBezTo>
                    <a:pt x="121" y="51"/>
                    <a:pt x="100" y="69"/>
                    <a:pt x="85" y="102"/>
                  </a:cubicBezTo>
                  <a:cubicBezTo>
                    <a:pt x="70" y="136"/>
                    <a:pt x="55" y="198"/>
                    <a:pt x="54" y="230"/>
                  </a:cubicBezTo>
                  <a:cubicBezTo>
                    <a:pt x="53" y="262"/>
                    <a:pt x="74" y="285"/>
                    <a:pt x="82" y="295"/>
                  </a:cubicBezTo>
                  <a:cubicBezTo>
                    <a:pt x="91" y="305"/>
                    <a:pt x="102" y="299"/>
                    <a:pt x="105" y="295"/>
                  </a:cubicBezTo>
                  <a:cubicBezTo>
                    <a:pt x="108" y="291"/>
                    <a:pt x="104" y="278"/>
                    <a:pt x="102" y="27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3" name="Group 293"/>
            <p:cNvGrpSpPr>
              <a:grpSpLocks/>
            </p:cNvGrpSpPr>
            <p:nvPr/>
          </p:nvGrpSpPr>
          <p:grpSpPr bwMode="auto">
            <a:xfrm rot="418716">
              <a:off x="977" y="1297"/>
              <a:ext cx="674" cy="625"/>
              <a:chOff x="3792" y="1920"/>
              <a:chExt cx="1056" cy="897"/>
            </a:xfrm>
          </p:grpSpPr>
          <p:sp>
            <p:nvSpPr>
              <p:cNvPr id="314" name="Freeform 294"/>
              <p:cNvSpPr>
                <a:spLocks/>
              </p:cNvSpPr>
              <p:nvPr/>
            </p:nvSpPr>
            <p:spPr bwMode="auto">
              <a:xfrm rot="13937627">
                <a:off x="3919" y="2177"/>
                <a:ext cx="369" cy="33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008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295"/>
              <p:cNvSpPr>
                <a:spLocks/>
              </p:cNvSpPr>
              <p:nvPr/>
            </p:nvSpPr>
            <p:spPr bwMode="auto">
              <a:xfrm rot="13937627">
                <a:off x="3871" y="2465"/>
                <a:ext cx="369" cy="33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008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296"/>
              <p:cNvSpPr>
                <a:spLocks/>
              </p:cNvSpPr>
              <p:nvPr/>
            </p:nvSpPr>
            <p:spPr bwMode="auto">
              <a:xfrm rot="-1343585">
                <a:off x="4176" y="1968"/>
                <a:ext cx="480" cy="33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297"/>
              <p:cNvSpPr>
                <a:spLocks/>
              </p:cNvSpPr>
              <p:nvPr/>
            </p:nvSpPr>
            <p:spPr bwMode="auto">
              <a:xfrm rot="2801507">
                <a:off x="3720" y="1992"/>
                <a:ext cx="480" cy="33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" name="Group 298"/>
              <p:cNvGrpSpPr>
                <a:grpSpLocks/>
              </p:cNvGrpSpPr>
              <p:nvPr/>
            </p:nvGrpSpPr>
            <p:grpSpPr bwMode="auto">
              <a:xfrm>
                <a:off x="4464" y="2493"/>
                <a:ext cx="240" cy="287"/>
                <a:chOff x="3744" y="1920"/>
                <a:chExt cx="664" cy="696"/>
              </a:xfrm>
            </p:grpSpPr>
            <p:grpSp>
              <p:nvGrpSpPr>
                <p:cNvPr id="384" name="Group 299"/>
                <p:cNvGrpSpPr>
                  <a:grpSpLocks/>
                </p:cNvGrpSpPr>
                <p:nvPr/>
              </p:nvGrpSpPr>
              <p:grpSpPr bwMode="auto">
                <a:xfrm rot="10650084">
                  <a:off x="3744" y="2064"/>
                  <a:ext cx="664" cy="552"/>
                  <a:chOff x="3744" y="2064"/>
                  <a:chExt cx="664" cy="552"/>
                </a:xfrm>
              </p:grpSpPr>
              <p:sp>
                <p:nvSpPr>
                  <p:cNvPr id="401" name="Freeform 300"/>
                  <p:cNvSpPr>
                    <a:spLocks/>
                  </p:cNvSpPr>
                  <p:nvPr/>
                </p:nvSpPr>
                <p:spPr bwMode="auto">
                  <a:xfrm>
                    <a:off x="3744" y="2064"/>
                    <a:ext cx="29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2" name="Freeform 301"/>
                  <p:cNvSpPr>
                    <a:spLocks/>
                  </p:cNvSpPr>
                  <p:nvPr/>
                </p:nvSpPr>
                <p:spPr bwMode="auto">
                  <a:xfrm flipH="1">
                    <a:off x="4032" y="2064"/>
                    <a:ext cx="37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5" name="Freeform 302"/>
                <p:cNvSpPr>
                  <a:spLocks/>
                </p:cNvSpPr>
                <p:nvPr/>
              </p:nvSpPr>
              <p:spPr bwMode="auto">
                <a:xfrm flipV="1">
                  <a:off x="4128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6" name="Freeform 303"/>
                <p:cNvSpPr>
                  <a:spLocks/>
                </p:cNvSpPr>
                <p:nvPr/>
              </p:nvSpPr>
              <p:spPr bwMode="auto">
                <a:xfrm flipV="1">
                  <a:off x="3888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7" name="Freeform 304"/>
                <p:cNvSpPr>
                  <a:spLocks/>
                </p:cNvSpPr>
                <p:nvPr/>
              </p:nvSpPr>
              <p:spPr bwMode="auto">
                <a:xfrm flipV="1">
                  <a:off x="3936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8" name="Freeform 305"/>
                <p:cNvSpPr>
                  <a:spLocks/>
                </p:cNvSpPr>
                <p:nvPr/>
              </p:nvSpPr>
              <p:spPr bwMode="auto">
                <a:xfrm flipV="1">
                  <a:off x="4032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" name="Freeform 306"/>
                <p:cNvSpPr>
                  <a:spLocks/>
                </p:cNvSpPr>
                <p:nvPr/>
              </p:nvSpPr>
              <p:spPr bwMode="auto">
                <a:xfrm flipV="1">
                  <a:off x="3984" y="235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" name="Freeform 307"/>
                <p:cNvSpPr>
                  <a:spLocks/>
                </p:cNvSpPr>
                <p:nvPr/>
              </p:nvSpPr>
              <p:spPr bwMode="auto">
                <a:xfrm flipV="1">
                  <a:off x="393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1" name="Freeform 308"/>
                <p:cNvSpPr>
                  <a:spLocks/>
                </p:cNvSpPr>
                <p:nvPr/>
              </p:nvSpPr>
              <p:spPr bwMode="auto">
                <a:xfrm flipV="1">
                  <a:off x="3984" y="244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2" name="Freeform 309"/>
                <p:cNvSpPr>
                  <a:spLocks/>
                </p:cNvSpPr>
                <p:nvPr/>
              </p:nvSpPr>
              <p:spPr bwMode="auto">
                <a:xfrm flipV="1">
                  <a:off x="4080" y="249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3" name="Freeform 310"/>
                <p:cNvSpPr>
                  <a:spLocks/>
                </p:cNvSpPr>
                <p:nvPr/>
              </p:nvSpPr>
              <p:spPr bwMode="auto">
                <a:xfrm flipV="1">
                  <a:off x="3840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4" name="Freeform 311"/>
                <p:cNvSpPr>
                  <a:spLocks/>
                </p:cNvSpPr>
                <p:nvPr/>
              </p:nvSpPr>
              <p:spPr bwMode="auto">
                <a:xfrm flipV="1">
                  <a:off x="388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5" name="Freeform 312"/>
                <p:cNvSpPr>
                  <a:spLocks/>
                </p:cNvSpPr>
                <p:nvPr/>
              </p:nvSpPr>
              <p:spPr bwMode="auto">
                <a:xfrm flipH="1" flipV="1">
                  <a:off x="4080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6" name="Freeform 313"/>
                <p:cNvSpPr>
                  <a:spLocks/>
                </p:cNvSpPr>
                <p:nvPr/>
              </p:nvSpPr>
              <p:spPr bwMode="auto">
                <a:xfrm flipH="1" flipV="1">
                  <a:off x="417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7" name="Freeform 314"/>
                <p:cNvSpPr>
                  <a:spLocks/>
                </p:cNvSpPr>
                <p:nvPr/>
              </p:nvSpPr>
              <p:spPr bwMode="auto">
                <a:xfrm flipH="1" flipV="1">
                  <a:off x="412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8" name="Freeform 315"/>
                <p:cNvSpPr>
                  <a:spLocks/>
                </p:cNvSpPr>
                <p:nvPr/>
              </p:nvSpPr>
              <p:spPr bwMode="auto">
                <a:xfrm flipH="1" flipV="1">
                  <a:off x="422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" name="Freeform 316"/>
                <p:cNvSpPr>
                  <a:spLocks/>
                </p:cNvSpPr>
                <p:nvPr/>
              </p:nvSpPr>
              <p:spPr bwMode="auto">
                <a:xfrm flipH="1" flipV="1">
                  <a:off x="4224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888" y="1920"/>
                  <a:ext cx="378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4224" y="2179"/>
                <a:ext cx="515" cy="557"/>
              </a:xfrm>
              <a:custGeom>
                <a:avLst/>
                <a:gdLst/>
                <a:ahLst/>
                <a:cxnLst>
                  <a:cxn ang="0">
                    <a:pos x="480" y="192"/>
                  </a:cxn>
                  <a:cxn ang="0">
                    <a:pos x="480" y="160"/>
                  </a:cxn>
                  <a:cxn ang="0">
                    <a:pos x="272" y="13"/>
                  </a:cxn>
                  <a:cxn ang="0">
                    <a:pos x="80" y="237"/>
                  </a:cxn>
                  <a:cxn ang="0">
                    <a:pos x="0" y="557"/>
                  </a:cxn>
                </a:cxnLst>
                <a:rect l="0" t="0" r="r" b="b"/>
                <a:pathLst>
                  <a:path w="515" h="557">
                    <a:moveTo>
                      <a:pt x="480" y="192"/>
                    </a:moveTo>
                    <a:cubicBezTo>
                      <a:pt x="483" y="187"/>
                      <a:pt x="515" y="190"/>
                      <a:pt x="480" y="160"/>
                    </a:cubicBezTo>
                    <a:cubicBezTo>
                      <a:pt x="445" y="130"/>
                      <a:pt x="339" y="0"/>
                      <a:pt x="272" y="13"/>
                    </a:cubicBezTo>
                    <a:cubicBezTo>
                      <a:pt x="205" y="26"/>
                      <a:pt x="125" y="146"/>
                      <a:pt x="80" y="237"/>
                    </a:cubicBezTo>
                    <a:cubicBezTo>
                      <a:pt x="35" y="328"/>
                      <a:pt x="17" y="490"/>
                      <a:pt x="0" y="55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4176" y="2112"/>
                <a:ext cx="56" cy="6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04"/>
                  </a:cxn>
                  <a:cxn ang="0">
                    <a:pos x="48" y="640"/>
                  </a:cxn>
                </a:cxnLst>
                <a:rect l="0" t="0" r="r" b="b"/>
                <a:pathLst>
                  <a:path w="56" h="640">
                    <a:moveTo>
                      <a:pt x="0" y="0"/>
                    </a:moveTo>
                    <a:cubicBezTo>
                      <a:pt x="5" y="51"/>
                      <a:pt x="40" y="197"/>
                      <a:pt x="48" y="304"/>
                    </a:cubicBezTo>
                    <a:cubicBezTo>
                      <a:pt x="56" y="411"/>
                      <a:pt x="40" y="516"/>
                      <a:pt x="48" y="64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1" name="Group 320"/>
              <p:cNvGrpSpPr>
                <a:grpSpLocks/>
              </p:cNvGrpSpPr>
              <p:nvPr/>
            </p:nvGrpSpPr>
            <p:grpSpPr bwMode="auto">
              <a:xfrm>
                <a:off x="4080" y="2016"/>
                <a:ext cx="240" cy="192"/>
                <a:chOff x="3984" y="1920"/>
                <a:chExt cx="576" cy="552"/>
              </a:xfrm>
            </p:grpSpPr>
            <p:grpSp>
              <p:nvGrpSpPr>
                <p:cNvPr id="376" name="Group 321"/>
                <p:cNvGrpSpPr>
                  <a:grpSpLocks/>
                </p:cNvGrpSpPr>
                <p:nvPr/>
              </p:nvGrpSpPr>
              <p:grpSpPr bwMode="auto">
                <a:xfrm>
                  <a:off x="3984" y="1920"/>
                  <a:ext cx="576" cy="528"/>
                  <a:chOff x="3984" y="1920"/>
                  <a:chExt cx="576" cy="528"/>
                </a:xfrm>
              </p:grpSpPr>
              <p:sp>
                <p:nvSpPr>
                  <p:cNvPr id="378" name="Freeform 322"/>
                  <p:cNvSpPr>
                    <a:spLocks/>
                  </p:cNvSpPr>
                  <p:nvPr/>
                </p:nvSpPr>
                <p:spPr bwMode="auto">
                  <a:xfrm rot="4016713">
                    <a:off x="3996" y="2052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Freeform 323"/>
                  <p:cNvSpPr>
                    <a:spLocks/>
                  </p:cNvSpPr>
                  <p:nvPr/>
                </p:nvSpPr>
                <p:spPr bwMode="auto">
                  <a:xfrm>
                    <a:off x="4080" y="2208"/>
                    <a:ext cx="192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0" name="Freeform 324"/>
                  <p:cNvSpPr>
                    <a:spLocks/>
                  </p:cNvSpPr>
                  <p:nvPr/>
                </p:nvSpPr>
                <p:spPr bwMode="auto">
                  <a:xfrm rot="3793270">
                    <a:off x="4332" y="2100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Freeform 325"/>
                  <p:cNvSpPr>
                    <a:spLocks/>
                  </p:cNvSpPr>
                  <p:nvPr/>
                </p:nvSpPr>
                <p:spPr bwMode="auto">
                  <a:xfrm rot="7033587">
                    <a:off x="4092" y="1956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Freeform 326"/>
                  <p:cNvSpPr>
                    <a:spLocks/>
                  </p:cNvSpPr>
                  <p:nvPr/>
                </p:nvSpPr>
                <p:spPr bwMode="auto">
                  <a:xfrm>
                    <a:off x="4272" y="1920"/>
                    <a:ext cx="192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Freeform 327"/>
                  <p:cNvSpPr>
                    <a:spLocks/>
                  </p:cNvSpPr>
                  <p:nvPr/>
                </p:nvSpPr>
                <p:spPr bwMode="auto">
                  <a:xfrm>
                    <a:off x="4224" y="216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77" name="Freeform 328"/>
                <p:cNvSpPr>
                  <a:spLocks/>
                </p:cNvSpPr>
                <p:nvPr/>
              </p:nvSpPr>
              <p:spPr bwMode="auto">
                <a:xfrm rot="6716713">
                  <a:off x="4236" y="2244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2" name="Freeform 329"/>
              <p:cNvSpPr>
                <a:spLocks/>
              </p:cNvSpPr>
              <p:nvPr/>
            </p:nvSpPr>
            <p:spPr bwMode="auto">
              <a:xfrm>
                <a:off x="4224" y="2208"/>
                <a:ext cx="416" cy="515"/>
              </a:xfrm>
              <a:custGeom>
                <a:avLst/>
                <a:gdLst/>
                <a:ahLst/>
                <a:cxnLst>
                  <a:cxn ang="0">
                    <a:pos x="384" y="211"/>
                  </a:cxn>
                  <a:cxn ang="0">
                    <a:pos x="384" y="179"/>
                  </a:cxn>
                  <a:cxn ang="0">
                    <a:pos x="192" y="3"/>
                  </a:cxn>
                  <a:cxn ang="0">
                    <a:pos x="37" y="195"/>
                  </a:cxn>
                  <a:cxn ang="0">
                    <a:pos x="0" y="515"/>
                  </a:cxn>
                </a:cxnLst>
                <a:rect l="0" t="0" r="r" b="b"/>
                <a:pathLst>
                  <a:path w="416" h="515">
                    <a:moveTo>
                      <a:pt x="384" y="211"/>
                    </a:moveTo>
                    <a:cubicBezTo>
                      <a:pt x="387" y="206"/>
                      <a:pt x="416" y="214"/>
                      <a:pt x="384" y="179"/>
                    </a:cubicBezTo>
                    <a:cubicBezTo>
                      <a:pt x="352" y="144"/>
                      <a:pt x="250" y="0"/>
                      <a:pt x="192" y="3"/>
                    </a:cubicBezTo>
                    <a:cubicBezTo>
                      <a:pt x="134" y="6"/>
                      <a:pt x="69" y="110"/>
                      <a:pt x="37" y="195"/>
                    </a:cubicBezTo>
                    <a:cubicBezTo>
                      <a:pt x="5" y="280"/>
                      <a:pt x="8" y="448"/>
                      <a:pt x="0" y="515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330"/>
              <p:cNvSpPr>
                <a:spLocks/>
              </p:cNvSpPr>
              <p:nvPr/>
            </p:nvSpPr>
            <p:spPr bwMode="auto">
              <a:xfrm>
                <a:off x="4224" y="2347"/>
                <a:ext cx="344" cy="389"/>
              </a:xfrm>
              <a:custGeom>
                <a:avLst/>
                <a:gdLst/>
                <a:ahLst/>
                <a:cxnLst>
                  <a:cxn ang="0">
                    <a:pos x="320" y="149"/>
                  </a:cxn>
                  <a:cxn ang="0">
                    <a:pos x="320" y="165"/>
                  </a:cxn>
                  <a:cxn ang="0">
                    <a:pos x="176" y="5"/>
                  </a:cxn>
                  <a:cxn ang="0">
                    <a:pos x="80" y="133"/>
                  </a:cxn>
                  <a:cxn ang="0">
                    <a:pos x="0" y="389"/>
                  </a:cxn>
                </a:cxnLst>
                <a:rect l="0" t="0" r="r" b="b"/>
                <a:pathLst>
                  <a:path w="344" h="389">
                    <a:moveTo>
                      <a:pt x="320" y="149"/>
                    </a:moveTo>
                    <a:cubicBezTo>
                      <a:pt x="317" y="152"/>
                      <a:pt x="344" y="189"/>
                      <a:pt x="320" y="165"/>
                    </a:cubicBezTo>
                    <a:cubicBezTo>
                      <a:pt x="296" y="141"/>
                      <a:pt x="216" y="10"/>
                      <a:pt x="176" y="5"/>
                    </a:cubicBezTo>
                    <a:cubicBezTo>
                      <a:pt x="136" y="0"/>
                      <a:pt x="109" y="69"/>
                      <a:pt x="80" y="133"/>
                    </a:cubicBezTo>
                    <a:cubicBezTo>
                      <a:pt x="51" y="197"/>
                      <a:pt x="17" y="336"/>
                      <a:pt x="0" y="389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4" name="Group 331"/>
              <p:cNvGrpSpPr>
                <a:grpSpLocks/>
              </p:cNvGrpSpPr>
              <p:nvPr/>
            </p:nvGrpSpPr>
            <p:grpSpPr bwMode="auto">
              <a:xfrm>
                <a:off x="4320" y="1968"/>
                <a:ext cx="240" cy="192"/>
                <a:chOff x="3984" y="1920"/>
                <a:chExt cx="576" cy="552"/>
              </a:xfrm>
            </p:grpSpPr>
            <p:grpSp>
              <p:nvGrpSpPr>
                <p:cNvPr id="368" name="Group 332"/>
                <p:cNvGrpSpPr>
                  <a:grpSpLocks/>
                </p:cNvGrpSpPr>
                <p:nvPr/>
              </p:nvGrpSpPr>
              <p:grpSpPr bwMode="auto">
                <a:xfrm>
                  <a:off x="3984" y="1920"/>
                  <a:ext cx="576" cy="528"/>
                  <a:chOff x="3984" y="1920"/>
                  <a:chExt cx="576" cy="528"/>
                </a:xfrm>
              </p:grpSpPr>
              <p:sp>
                <p:nvSpPr>
                  <p:cNvPr id="370" name="Freeform 333"/>
                  <p:cNvSpPr>
                    <a:spLocks/>
                  </p:cNvSpPr>
                  <p:nvPr/>
                </p:nvSpPr>
                <p:spPr bwMode="auto">
                  <a:xfrm rot="4016713">
                    <a:off x="3996" y="2052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1" name="Freeform 334"/>
                  <p:cNvSpPr>
                    <a:spLocks/>
                  </p:cNvSpPr>
                  <p:nvPr/>
                </p:nvSpPr>
                <p:spPr bwMode="auto">
                  <a:xfrm>
                    <a:off x="4080" y="2208"/>
                    <a:ext cx="192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2" name="Freeform 335"/>
                  <p:cNvSpPr>
                    <a:spLocks/>
                  </p:cNvSpPr>
                  <p:nvPr/>
                </p:nvSpPr>
                <p:spPr bwMode="auto">
                  <a:xfrm rot="3793270">
                    <a:off x="4332" y="2100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3" name="Freeform 336"/>
                  <p:cNvSpPr>
                    <a:spLocks/>
                  </p:cNvSpPr>
                  <p:nvPr/>
                </p:nvSpPr>
                <p:spPr bwMode="auto">
                  <a:xfrm rot="7033587">
                    <a:off x="4092" y="1956"/>
                    <a:ext cx="216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4" name="Freeform 337"/>
                  <p:cNvSpPr>
                    <a:spLocks/>
                  </p:cNvSpPr>
                  <p:nvPr/>
                </p:nvSpPr>
                <p:spPr bwMode="auto">
                  <a:xfrm>
                    <a:off x="4272" y="1920"/>
                    <a:ext cx="192" cy="240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5" name="Freeform 338"/>
                  <p:cNvSpPr>
                    <a:spLocks/>
                  </p:cNvSpPr>
                  <p:nvPr/>
                </p:nvSpPr>
                <p:spPr bwMode="auto">
                  <a:xfrm>
                    <a:off x="4224" y="2160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168" y="8"/>
                      </a:cxn>
                      <a:cxn ang="0">
                        <a:pos x="24" y="104"/>
                      </a:cxn>
                      <a:cxn ang="0">
                        <a:pos x="24" y="296"/>
                      </a:cxn>
                      <a:cxn ang="0">
                        <a:pos x="120" y="296"/>
                      </a:cxn>
                      <a:cxn ang="0">
                        <a:pos x="216" y="152"/>
                      </a:cxn>
                      <a:cxn ang="0">
                        <a:pos x="168" y="8"/>
                      </a:cxn>
                    </a:cxnLst>
                    <a:rect l="0" t="0" r="r" b="b"/>
                    <a:pathLst>
                      <a:path w="224" h="328">
                        <a:moveTo>
                          <a:pt x="168" y="8"/>
                        </a:moveTo>
                        <a:cubicBezTo>
                          <a:pt x="136" y="0"/>
                          <a:pt x="48" y="56"/>
                          <a:pt x="24" y="104"/>
                        </a:cubicBezTo>
                        <a:cubicBezTo>
                          <a:pt x="0" y="152"/>
                          <a:pt x="8" y="264"/>
                          <a:pt x="24" y="296"/>
                        </a:cubicBezTo>
                        <a:cubicBezTo>
                          <a:pt x="40" y="328"/>
                          <a:pt x="88" y="320"/>
                          <a:pt x="120" y="296"/>
                        </a:cubicBezTo>
                        <a:cubicBezTo>
                          <a:pt x="152" y="272"/>
                          <a:pt x="208" y="200"/>
                          <a:pt x="216" y="152"/>
                        </a:cubicBezTo>
                        <a:cubicBezTo>
                          <a:pt x="224" y="104"/>
                          <a:pt x="200" y="16"/>
                          <a:pt x="168" y="8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69" name="Freeform 339"/>
                <p:cNvSpPr>
                  <a:spLocks/>
                </p:cNvSpPr>
                <p:nvPr/>
              </p:nvSpPr>
              <p:spPr bwMode="auto">
                <a:xfrm rot="6716713">
                  <a:off x="4236" y="2244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5" name="Group 340"/>
              <p:cNvGrpSpPr>
                <a:grpSpLocks/>
              </p:cNvGrpSpPr>
              <p:nvPr/>
            </p:nvGrpSpPr>
            <p:grpSpPr bwMode="auto">
              <a:xfrm>
                <a:off x="4608" y="2301"/>
                <a:ext cx="240" cy="287"/>
                <a:chOff x="3744" y="1920"/>
                <a:chExt cx="664" cy="696"/>
              </a:xfrm>
            </p:grpSpPr>
            <p:grpSp>
              <p:nvGrpSpPr>
                <p:cNvPr id="349" name="Group 341"/>
                <p:cNvGrpSpPr>
                  <a:grpSpLocks/>
                </p:cNvGrpSpPr>
                <p:nvPr/>
              </p:nvGrpSpPr>
              <p:grpSpPr bwMode="auto">
                <a:xfrm rot="10650084">
                  <a:off x="3744" y="2064"/>
                  <a:ext cx="664" cy="552"/>
                  <a:chOff x="3744" y="2064"/>
                  <a:chExt cx="664" cy="552"/>
                </a:xfrm>
              </p:grpSpPr>
              <p:sp>
                <p:nvSpPr>
                  <p:cNvPr id="366" name="Freeform 342"/>
                  <p:cNvSpPr>
                    <a:spLocks/>
                  </p:cNvSpPr>
                  <p:nvPr/>
                </p:nvSpPr>
                <p:spPr bwMode="auto">
                  <a:xfrm>
                    <a:off x="3744" y="2064"/>
                    <a:ext cx="29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7" name="Freeform 343"/>
                  <p:cNvSpPr>
                    <a:spLocks/>
                  </p:cNvSpPr>
                  <p:nvPr/>
                </p:nvSpPr>
                <p:spPr bwMode="auto">
                  <a:xfrm flipH="1">
                    <a:off x="4032" y="2064"/>
                    <a:ext cx="37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0" name="Freeform 344"/>
                <p:cNvSpPr>
                  <a:spLocks/>
                </p:cNvSpPr>
                <p:nvPr/>
              </p:nvSpPr>
              <p:spPr bwMode="auto">
                <a:xfrm flipV="1">
                  <a:off x="4128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" name="Freeform 345"/>
                <p:cNvSpPr>
                  <a:spLocks/>
                </p:cNvSpPr>
                <p:nvPr/>
              </p:nvSpPr>
              <p:spPr bwMode="auto">
                <a:xfrm flipV="1">
                  <a:off x="3888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" name="Freeform 346"/>
                <p:cNvSpPr>
                  <a:spLocks/>
                </p:cNvSpPr>
                <p:nvPr/>
              </p:nvSpPr>
              <p:spPr bwMode="auto">
                <a:xfrm flipV="1">
                  <a:off x="3936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" name="Freeform 347"/>
                <p:cNvSpPr>
                  <a:spLocks/>
                </p:cNvSpPr>
                <p:nvPr/>
              </p:nvSpPr>
              <p:spPr bwMode="auto">
                <a:xfrm flipV="1">
                  <a:off x="4032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4" name="Freeform 348"/>
                <p:cNvSpPr>
                  <a:spLocks/>
                </p:cNvSpPr>
                <p:nvPr/>
              </p:nvSpPr>
              <p:spPr bwMode="auto">
                <a:xfrm flipV="1">
                  <a:off x="3984" y="235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5" name="Freeform 349"/>
                <p:cNvSpPr>
                  <a:spLocks/>
                </p:cNvSpPr>
                <p:nvPr/>
              </p:nvSpPr>
              <p:spPr bwMode="auto">
                <a:xfrm flipV="1">
                  <a:off x="393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" name="Freeform 350"/>
                <p:cNvSpPr>
                  <a:spLocks/>
                </p:cNvSpPr>
                <p:nvPr/>
              </p:nvSpPr>
              <p:spPr bwMode="auto">
                <a:xfrm flipV="1">
                  <a:off x="3984" y="244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7" name="Freeform 351"/>
                <p:cNvSpPr>
                  <a:spLocks/>
                </p:cNvSpPr>
                <p:nvPr/>
              </p:nvSpPr>
              <p:spPr bwMode="auto">
                <a:xfrm flipV="1">
                  <a:off x="4080" y="249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" name="Freeform 352"/>
                <p:cNvSpPr>
                  <a:spLocks/>
                </p:cNvSpPr>
                <p:nvPr/>
              </p:nvSpPr>
              <p:spPr bwMode="auto">
                <a:xfrm flipV="1">
                  <a:off x="3840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9" name="Freeform 353"/>
                <p:cNvSpPr>
                  <a:spLocks/>
                </p:cNvSpPr>
                <p:nvPr/>
              </p:nvSpPr>
              <p:spPr bwMode="auto">
                <a:xfrm flipV="1">
                  <a:off x="388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0" name="Freeform 354"/>
                <p:cNvSpPr>
                  <a:spLocks/>
                </p:cNvSpPr>
                <p:nvPr/>
              </p:nvSpPr>
              <p:spPr bwMode="auto">
                <a:xfrm flipH="1" flipV="1">
                  <a:off x="4080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1" name="Freeform 355"/>
                <p:cNvSpPr>
                  <a:spLocks/>
                </p:cNvSpPr>
                <p:nvPr/>
              </p:nvSpPr>
              <p:spPr bwMode="auto">
                <a:xfrm flipH="1" flipV="1">
                  <a:off x="417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2" name="Freeform 356"/>
                <p:cNvSpPr>
                  <a:spLocks/>
                </p:cNvSpPr>
                <p:nvPr/>
              </p:nvSpPr>
              <p:spPr bwMode="auto">
                <a:xfrm flipH="1" flipV="1">
                  <a:off x="412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3" name="Freeform 357"/>
                <p:cNvSpPr>
                  <a:spLocks/>
                </p:cNvSpPr>
                <p:nvPr/>
              </p:nvSpPr>
              <p:spPr bwMode="auto">
                <a:xfrm flipH="1" flipV="1">
                  <a:off x="422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4" name="Freeform 358"/>
                <p:cNvSpPr>
                  <a:spLocks/>
                </p:cNvSpPr>
                <p:nvPr/>
              </p:nvSpPr>
              <p:spPr bwMode="auto">
                <a:xfrm flipH="1" flipV="1">
                  <a:off x="4224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5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888" y="1920"/>
                  <a:ext cx="378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" name="Group 360"/>
              <p:cNvGrpSpPr>
                <a:grpSpLocks/>
              </p:cNvGrpSpPr>
              <p:nvPr/>
            </p:nvGrpSpPr>
            <p:grpSpPr bwMode="auto">
              <a:xfrm>
                <a:off x="4464" y="2253"/>
                <a:ext cx="240" cy="287"/>
                <a:chOff x="3744" y="1920"/>
                <a:chExt cx="664" cy="696"/>
              </a:xfrm>
            </p:grpSpPr>
            <p:grpSp>
              <p:nvGrpSpPr>
                <p:cNvPr id="330" name="Group 361"/>
                <p:cNvGrpSpPr>
                  <a:grpSpLocks/>
                </p:cNvGrpSpPr>
                <p:nvPr/>
              </p:nvGrpSpPr>
              <p:grpSpPr bwMode="auto">
                <a:xfrm rot="10650084">
                  <a:off x="3744" y="2064"/>
                  <a:ext cx="664" cy="552"/>
                  <a:chOff x="3744" y="2064"/>
                  <a:chExt cx="664" cy="552"/>
                </a:xfrm>
              </p:grpSpPr>
              <p:sp>
                <p:nvSpPr>
                  <p:cNvPr id="347" name="Freeform 362"/>
                  <p:cNvSpPr>
                    <a:spLocks/>
                  </p:cNvSpPr>
                  <p:nvPr/>
                </p:nvSpPr>
                <p:spPr bwMode="auto">
                  <a:xfrm>
                    <a:off x="3744" y="2064"/>
                    <a:ext cx="29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Freeform 363"/>
                  <p:cNvSpPr>
                    <a:spLocks/>
                  </p:cNvSpPr>
                  <p:nvPr/>
                </p:nvSpPr>
                <p:spPr bwMode="auto">
                  <a:xfrm flipH="1">
                    <a:off x="4032" y="2064"/>
                    <a:ext cx="376" cy="552"/>
                  </a:xfrm>
                  <a:custGeom>
                    <a:avLst/>
                    <a:gdLst/>
                    <a:ahLst/>
                    <a:cxnLst>
                      <a:cxn ang="0">
                        <a:pos x="296" y="528"/>
                      </a:cxn>
                      <a:cxn ang="0">
                        <a:pos x="104" y="528"/>
                      </a:cxn>
                      <a:cxn ang="0">
                        <a:pos x="8" y="384"/>
                      </a:cxn>
                      <a:cxn ang="0">
                        <a:pos x="56" y="192"/>
                      </a:cxn>
                      <a:cxn ang="0">
                        <a:pos x="200" y="48"/>
                      </a:cxn>
                      <a:cxn ang="0">
                        <a:pos x="296" y="0"/>
                      </a:cxn>
                    </a:cxnLst>
                    <a:rect l="0" t="0" r="r" b="b"/>
                    <a:pathLst>
                      <a:path w="296" h="552">
                        <a:moveTo>
                          <a:pt x="296" y="528"/>
                        </a:moveTo>
                        <a:cubicBezTo>
                          <a:pt x="224" y="540"/>
                          <a:pt x="152" y="552"/>
                          <a:pt x="104" y="528"/>
                        </a:cubicBezTo>
                        <a:cubicBezTo>
                          <a:pt x="56" y="504"/>
                          <a:pt x="16" y="440"/>
                          <a:pt x="8" y="384"/>
                        </a:cubicBezTo>
                        <a:cubicBezTo>
                          <a:pt x="0" y="328"/>
                          <a:pt x="24" y="248"/>
                          <a:pt x="56" y="192"/>
                        </a:cubicBezTo>
                        <a:cubicBezTo>
                          <a:pt x="88" y="136"/>
                          <a:pt x="160" y="80"/>
                          <a:pt x="200" y="48"/>
                        </a:cubicBezTo>
                        <a:cubicBezTo>
                          <a:pt x="240" y="16"/>
                          <a:pt x="268" y="8"/>
                          <a:pt x="296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31" name="Freeform 364"/>
                <p:cNvSpPr>
                  <a:spLocks/>
                </p:cNvSpPr>
                <p:nvPr/>
              </p:nvSpPr>
              <p:spPr bwMode="auto">
                <a:xfrm flipV="1">
                  <a:off x="4128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2" name="Freeform 365"/>
                <p:cNvSpPr>
                  <a:spLocks/>
                </p:cNvSpPr>
                <p:nvPr/>
              </p:nvSpPr>
              <p:spPr bwMode="auto">
                <a:xfrm flipV="1">
                  <a:off x="3888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3" name="Freeform 366"/>
                <p:cNvSpPr>
                  <a:spLocks/>
                </p:cNvSpPr>
                <p:nvPr/>
              </p:nvSpPr>
              <p:spPr bwMode="auto">
                <a:xfrm flipV="1">
                  <a:off x="3936" y="220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4" name="Freeform 367"/>
                <p:cNvSpPr>
                  <a:spLocks/>
                </p:cNvSpPr>
                <p:nvPr/>
              </p:nvSpPr>
              <p:spPr bwMode="auto">
                <a:xfrm flipV="1">
                  <a:off x="4032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5" name="Freeform 368"/>
                <p:cNvSpPr>
                  <a:spLocks/>
                </p:cNvSpPr>
                <p:nvPr/>
              </p:nvSpPr>
              <p:spPr bwMode="auto">
                <a:xfrm flipV="1">
                  <a:off x="3984" y="2352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6" name="Freeform 369"/>
                <p:cNvSpPr>
                  <a:spLocks/>
                </p:cNvSpPr>
                <p:nvPr/>
              </p:nvSpPr>
              <p:spPr bwMode="auto">
                <a:xfrm flipV="1">
                  <a:off x="393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7" name="Freeform 370"/>
                <p:cNvSpPr>
                  <a:spLocks/>
                </p:cNvSpPr>
                <p:nvPr/>
              </p:nvSpPr>
              <p:spPr bwMode="auto">
                <a:xfrm flipV="1">
                  <a:off x="3984" y="244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" name="Freeform 371"/>
                <p:cNvSpPr>
                  <a:spLocks/>
                </p:cNvSpPr>
                <p:nvPr/>
              </p:nvSpPr>
              <p:spPr bwMode="auto">
                <a:xfrm flipV="1">
                  <a:off x="4080" y="249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9" name="Freeform 372"/>
                <p:cNvSpPr>
                  <a:spLocks/>
                </p:cNvSpPr>
                <p:nvPr/>
              </p:nvSpPr>
              <p:spPr bwMode="auto">
                <a:xfrm flipV="1">
                  <a:off x="3840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0" name="Freeform 373"/>
                <p:cNvSpPr>
                  <a:spLocks/>
                </p:cNvSpPr>
                <p:nvPr/>
              </p:nvSpPr>
              <p:spPr bwMode="auto">
                <a:xfrm flipV="1">
                  <a:off x="388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1" name="Freeform 374"/>
                <p:cNvSpPr>
                  <a:spLocks/>
                </p:cNvSpPr>
                <p:nvPr/>
              </p:nvSpPr>
              <p:spPr bwMode="auto">
                <a:xfrm flipH="1" flipV="1">
                  <a:off x="4080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2" name="Freeform 375"/>
                <p:cNvSpPr>
                  <a:spLocks/>
                </p:cNvSpPr>
                <p:nvPr/>
              </p:nvSpPr>
              <p:spPr bwMode="auto">
                <a:xfrm flipH="1" flipV="1">
                  <a:off x="4176" y="240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3" name="Freeform 376"/>
                <p:cNvSpPr>
                  <a:spLocks/>
                </p:cNvSpPr>
                <p:nvPr/>
              </p:nvSpPr>
              <p:spPr bwMode="auto">
                <a:xfrm flipH="1" flipV="1">
                  <a:off x="4128" y="2304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4" name="Freeform 377"/>
                <p:cNvSpPr>
                  <a:spLocks/>
                </p:cNvSpPr>
                <p:nvPr/>
              </p:nvSpPr>
              <p:spPr bwMode="auto">
                <a:xfrm flipH="1" flipV="1">
                  <a:off x="422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5" name="Freeform 378"/>
                <p:cNvSpPr>
                  <a:spLocks/>
                </p:cNvSpPr>
                <p:nvPr/>
              </p:nvSpPr>
              <p:spPr bwMode="auto">
                <a:xfrm flipH="1" flipV="1">
                  <a:off x="4224" y="2160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288"/>
                    </a:cxn>
                    <a:cxn ang="0">
                      <a:pos x="48" y="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92" h="288">
                      <a:moveTo>
                        <a:pt x="0" y="288"/>
                      </a:moveTo>
                      <a:lnTo>
                        <a:pt x="192" y="288"/>
                      </a:lnTo>
                      <a:lnTo>
                        <a:pt x="48" y="0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6" name="plant"/>
                <p:cNvSpPr>
                  <a:spLocks noEditPoints="1" noChangeArrowheads="1"/>
                </p:cNvSpPr>
                <p:nvPr/>
              </p:nvSpPr>
              <p:spPr bwMode="auto">
                <a:xfrm>
                  <a:off x="3888" y="1920"/>
                  <a:ext cx="378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6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100 w 21600"/>
                    <a:gd name="T17" fmla="*/ 10092 h 21600"/>
                    <a:gd name="T18" fmla="*/ 14545 w 21600"/>
                    <a:gd name="T19" fmla="*/ 1357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8" y="9002"/>
                      </a:moveTo>
                      <a:lnTo>
                        <a:pt x="9254" y="8422"/>
                      </a:lnTo>
                      <a:lnTo>
                        <a:pt x="9139" y="7935"/>
                      </a:lnTo>
                      <a:lnTo>
                        <a:pt x="8819" y="7355"/>
                      </a:lnTo>
                      <a:lnTo>
                        <a:pt x="8475" y="6728"/>
                      </a:lnTo>
                      <a:lnTo>
                        <a:pt x="8040" y="6287"/>
                      </a:lnTo>
                      <a:lnTo>
                        <a:pt x="7421" y="5707"/>
                      </a:lnTo>
                      <a:lnTo>
                        <a:pt x="6574" y="5429"/>
                      </a:lnTo>
                      <a:lnTo>
                        <a:pt x="5452" y="5313"/>
                      </a:lnTo>
                      <a:lnTo>
                        <a:pt x="4856" y="5220"/>
                      </a:lnTo>
                      <a:lnTo>
                        <a:pt x="4169" y="5220"/>
                      </a:lnTo>
                      <a:lnTo>
                        <a:pt x="3665" y="5104"/>
                      </a:lnTo>
                      <a:lnTo>
                        <a:pt x="3001" y="4872"/>
                      </a:lnTo>
                      <a:lnTo>
                        <a:pt x="2497" y="4756"/>
                      </a:lnTo>
                      <a:lnTo>
                        <a:pt x="2062" y="4408"/>
                      </a:lnTo>
                      <a:lnTo>
                        <a:pt x="1603" y="4083"/>
                      </a:lnTo>
                      <a:lnTo>
                        <a:pt x="1283" y="3689"/>
                      </a:lnTo>
                      <a:lnTo>
                        <a:pt x="1283" y="4315"/>
                      </a:lnTo>
                      <a:lnTo>
                        <a:pt x="1489" y="5104"/>
                      </a:lnTo>
                      <a:lnTo>
                        <a:pt x="1832" y="6055"/>
                      </a:lnTo>
                      <a:lnTo>
                        <a:pt x="2382" y="6914"/>
                      </a:lnTo>
                      <a:lnTo>
                        <a:pt x="2680" y="7471"/>
                      </a:lnTo>
                      <a:lnTo>
                        <a:pt x="3115" y="7935"/>
                      </a:lnTo>
                      <a:lnTo>
                        <a:pt x="3573" y="8213"/>
                      </a:lnTo>
                      <a:lnTo>
                        <a:pt x="4077" y="8654"/>
                      </a:lnTo>
                      <a:lnTo>
                        <a:pt x="4627" y="9002"/>
                      </a:lnTo>
                      <a:lnTo>
                        <a:pt x="5245" y="9234"/>
                      </a:lnTo>
                      <a:lnTo>
                        <a:pt x="6024" y="9443"/>
                      </a:lnTo>
                      <a:lnTo>
                        <a:pt x="6757" y="9628"/>
                      </a:lnTo>
                      <a:lnTo>
                        <a:pt x="5177" y="10069"/>
                      </a:lnTo>
                      <a:lnTo>
                        <a:pt x="3963" y="10649"/>
                      </a:lnTo>
                      <a:lnTo>
                        <a:pt x="3344" y="11044"/>
                      </a:lnTo>
                      <a:lnTo>
                        <a:pt x="2886" y="11600"/>
                      </a:lnTo>
                      <a:lnTo>
                        <a:pt x="2497" y="12041"/>
                      </a:lnTo>
                      <a:lnTo>
                        <a:pt x="1947" y="12343"/>
                      </a:lnTo>
                      <a:lnTo>
                        <a:pt x="1168" y="12668"/>
                      </a:lnTo>
                      <a:lnTo>
                        <a:pt x="0" y="12900"/>
                      </a:lnTo>
                      <a:lnTo>
                        <a:pt x="435" y="13248"/>
                      </a:lnTo>
                      <a:lnTo>
                        <a:pt x="779" y="13456"/>
                      </a:lnTo>
                      <a:lnTo>
                        <a:pt x="1283" y="13642"/>
                      </a:lnTo>
                      <a:lnTo>
                        <a:pt x="1718" y="13758"/>
                      </a:lnTo>
                      <a:lnTo>
                        <a:pt x="2680" y="13851"/>
                      </a:lnTo>
                      <a:lnTo>
                        <a:pt x="3573" y="13758"/>
                      </a:lnTo>
                      <a:lnTo>
                        <a:pt x="4512" y="13526"/>
                      </a:lnTo>
                      <a:lnTo>
                        <a:pt x="5360" y="13248"/>
                      </a:lnTo>
                      <a:lnTo>
                        <a:pt x="6139" y="12900"/>
                      </a:lnTo>
                      <a:lnTo>
                        <a:pt x="6757" y="12552"/>
                      </a:lnTo>
                      <a:lnTo>
                        <a:pt x="6459" y="13132"/>
                      </a:lnTo>
                      <a:lnTo>
                        <a:pt x="6139" y="13642"/>
                      </a:lnTo>
                      <a:lnTo>
                        <a:pt x="5910" y="14199"/>
                      </a:lnTo>
                      <a:lnTo>
                        <a:pt x="5681" y="14663"/>
                      </a:lnTo>
                      <a:lnTo>
                        <a:pt x="5681" y="15150"/>
                      </a:lnTo>
                      <a:lnTo>
                        <a:pt x="5681" y="15730"/>
                      </a:lnTo>
                      <a:lnTo>
                        <a:pt x="5681" y="16241"/>
                      </a:lnTo>
                      <a:lnTo>
                        <a:pt x="5795" y="16913"/>
                      </a:lnTo>
                      <a:lnTo>
                        <a:pt x="5910" y="17586"/>
                      </a:lnTo>
                      <a:lnTo>
                        <a:pt x="5910" y="18213"/>
                      </a:lnTo>
                      <a:lnTo>
                        <a:pt x="5795" y="18885"/>
                      </a:lnTo>
                      <a:lnTo>
                        <a:pt x="5566" y="19396"/>
                      </a:lnTo>
                      <a:lnTo>
                        <a:pt x="5245" y="19976"/>
                      </a:lnTo>
                      <a:lnTo>
                        <a:pt x="4971" y="20370"/>
                      </a:lnTo>
                      <a:lnTo>
                        <a:pt x="4512" y="20811"/>
                      </a:lnTo>
                      <a:lnTo>
                        <a:pt x="4077" y="21043"/>
                      </a:lnTo>
                      <a:lnTo>
                        <a:pt x="5177" y="20927"/>
                      </a:lnTo>
                      <a:lnTo>
                        <a:pt x="6253" y="20486"/>
                      </a:lnTo>
                      <a:lnTo>
                        <a:pt x="7421" y="19976"/>
                      </a:lnTo>
                      <a:lnTo>
                        <a:pt x="8361" y="19187"/>
                      </a:lnTo>
                      <a:lnTo>
                        <a:pt x="8819" y="18769"/>
                      </a:lnTo>
                      <a:lnTo>
                        <a:pt x="9139" y="18213"/>
                      </a:lnTo>
                      <a:lnTo>
                        <a:pt x="9437" y="17772"/>
                      </a:lnTo>
                      <a:lnTo>
                        <a:pt x="9643" y="17261"/>
                      </a:lnTo>
                      <a:lnTo>
                        <a:pt x="9872" y="16681"/>
                      </a:lnTo>
                      <a:lnTo>
                        <a:pt x="9872" y="16171"/>
                      </a:lnTo>
                      <a:lnTo>
                        <a:pt x="9872" y="15614"/>
                      </a:lnTo>
                      <a:lnTo>
                        <a:pt x="9758" y="15057"/>
                      </a:lnTo>
                      <a:lnTo>
                        <a:pt x="10216" y="15498"/>
                      </a:lnTo>
                      <a:lnTo>
                        <a:pt x="10537" y="16241"/>
                      </a:lnTo>
                      <a:lnTo>
                        <a:pt x="10834" y="17145"/>
                      </a:lnTo>
                      <a:lnTo>
                        <a:pt x="11041" y="18213"/>
                      </a:lnTo>
                      <a:lnTo>
                        <a:pt x="11155" y="19187"/>
                      </a:lnTo>
                      <a:lnTo>
                        <a:pt x="11155" y="20185"/>
                      </a:lnTo>
                      <a:lnTo>
                        <a:pt x="11155" y="20579"/>
                      </a:lnTo>
                      <a:lnTo>
                        <a:pt x="11041" y="21043"/>
                      </a:lnTo>
                      <a:lnTo>
                        <a:pt x="10926" y="21391"/>
                      </a:lnTo>
                      <a:lnTo>
                        <a:pt x="10766" y="21600"/>
                      </a:lnTo>
                      <a:lnTo>
                        <a:pt x="11499" y="21484"/>
                      </a:lnTo>
                      <a:lnTo>
                        <a:pt x="12323" y="21043"/>
                      </a:lnTo>
                      <a:lnTo>
                        <a:pt x="13102" y="20370"/>
                      </a:lnTo>
                      <a:lnTo>
                        <a:pt x="13606" y="19628"/>
                      </a:lnTo>
                      <a:lnTo>
                        <a:pt x="13950" y="19071"/>
                      </a:lnTo>
                      <a:lnTo>
                        <a:pt x="14064" y="18677"/>
                      </a:lnTo>
                      <a:lnTo>
                        <a:pt x="14179" y="18097"/>
                      </a:lnTo>
                      <a:lnTo>
                        <a:pt x="14293" y="17586"/>
                      </a:lnTo>
                      <a:lnTo>
                        <a:pt x="14179" y="16913"/>
                      </a:lnTo>
                      <a:lnTo>
                        <a:pt x="14064" y="16241"/>
                      </a:lnTo>
                      <a:lnTo>
                        <a:pt x="13835" y="15614"/>
                      </a:lnTo>
                      <a:lnTo>
                        <a:pt x="13560" y="14872"/>
                      </a:lnTo>
                      <a:lnTo>
                        <a:pt x="13950" y="14941"/>
                      </a:lnTo>
                      <a:lnTo>
                        <a:pt x="14408" y="15150"/>
                      </a:lnTo>
                      <a:lnTo>
                        <a:pt x="14843" y="15266"/>
                      </a:lnTo>
                      <a:lnTo>
                        <a:pt x="15232" y="15614"/>
                      </a:lnTo>
                      <a:lnTo>
                        <a:pt x="15576" y="15846"/>
                      </a:lnTo>
                      <a:lnTo>
                        <a:pt x="15897" y="16171"/>
                      </a:lnTo>
                      <a:lnTo>
                        <a:pt x="16126" y="16473"/>
                      </a:lnTo>
                      <a:lnTo>
                        <a:pt x="16240" y="16913"/>
                      </a:lnTo>
                      <a:lnTo>
                        <a:pt x="16515" y="17261"/>
                      </a:lnTo>
                      <a:lnTo>
                        <a:pt x="17088" y="17586"/>
                      </a:lnTo>
                      <a:lnTo>
                        <a:pt x="17798" y="17865"/>
                      </a:lnTo>
                      <a:lnTo>
                        <a:pt x="18576" y="18097"/>
                      </a:lnTo>
                      <a:lnTo>
                        <a:pt x="19424" y="18213"/>
                      </a:lnTo>
                      <a:lnTo>
                        <a:pt x="20317" y="18213"/>
                      </a:lnTo>
                      <a:lnTo>
                        <a:pt x="21050" y="18213"/>
                      </a:lnTo>
                      <a:lnTo>
                        <a:pt x="21600" y="17865"/>
                      </a:lnTo>
                      <a:lnTo>
                        <a:pt x="21165" y="17656"/>
                      </a:lnTo>
                      <a:lnTo>
                        <a:pt x="20592" y="17470"/>
                      </a:lnTo>
                      <a:lnTo>
                        <a:pt x="20088" y="17029"/>
                      </a:lnTo>
                      <a:lnTo>
                        <a:pt x="19653" y="16681"/>
                      </a:lnTo>
                      <a:lnTo>
                        <a:pt x="19195" y="16241"/>
                      </a:lnTo>
                      <a:lnTo>
                        <a:pt x="18920" y="15962"/>
                      </a:lnTo>
                      <a:lnTo>
                        <a:pt x="18576" y="15498"/>
                      </a:lnTo>
                      <a:lnTo>
                        <a:pt x="18576" y="15057"/>
                      </a:lnTo>
                      <a:lnTo>
                        <a:pt x="18485" y="14756"/>
                      </a:lnTo>
                      <a:lnTo>
                        <a:pt x="18256" y="14199"/>
                      </a:lnTo>
                      <a:lnTo>
                        <a:pt x="17912" y="13526"/>
                      </a:lnTo>
                      <a:lnTo>
                        <a:pt x="17523" y="13016"/>
                      </a:lnTo>
                      <a:lnTo>
                        <a:pt x="16973" y="12436"/>
                      </a:lnTo>
                      <a:lnTo>
                        <a:pt x="16355" y="12041"/>
                      </a:lnTo>
                      <a:lnTo>
                        <a:pt x="16011" y="11832"/>
                      </a:lnTo>
                      <a:lnTo>
                        <a:pt x="15690" y="11716"/>
                      </a:lnTo>
                      <a:lnTo>
                        <a:pt x="15232" y="11716"/>
                      </a:lnTo>
                      <a:lnTo>
                        <a:pt x="14843" y="11716"/>
                      </a:lnTo>
                      <a:lnTo>
                        <a:pt x="15461" y="11252"/>
                      </a:lnTo>
                      <a:lnTo>
                        <a:pt x="16126" y="10858"/>
                      </a:lnTo>
                      <a:lnTo>
                        <a:pt x="16973" y="10649"/>
                      </a:lnTo>
                      <a:lnTo>
                        <a:pt x="17798" y="10417"/>
                      </a:lnTo>
                      <a:lnTo>
                        <a:pt x="18806" y="10301"/>
                      </a:lnTo>
                      <a:lnTo>
                        <a:pt x="19653" y="10301"/>
                      </a:lnTo>
                      <a:lnTo>
                        <a:pt x="20478" y="10417"/>
                      </a:lnTo>
                      <a:lnTo>
                        <a:pt x="21256" y="10533"/>
                      </a:lnTo>
                      <a:lnTo>
                        <a:pt x="20707" y="9837"/>
                      </a:lnTo>
                      <a:lnTo>
                        <a:pt x="19859" y="9234"/>
                      </a:lnTo>
                      <a:lnTo>
                        <a:pt x="18806" y="8538"/>
                      </a:lnTo>
                      <a:lnTo>
                        <a:pt x="17637" y="8144"/>
                      </a:lnTo>
                      <a:lnTo>
                        <a:pt x="16973" y="8027"/>
                      </a:lnTo>
                      <a:lnTo>
                        <a:pt x="16355" y="7935"/>
                      </a:lnTo>
                      <a:lnTo>
                        <a:pt x="15805" y="7935"/>
                      </a:lnTo>
                      <a:lnTo>
                        <a:pt x="15118" y="8027"/>
                      </a:lnTo>
                      <a:lnTo>
                        <a:pt x="14614" y="8144"/>
                      </a:lnTo>
                      <a:lnTo>
                        <a:pt x="14064" y="8422"/>
                      </a:lnTo>
                      <a:lnTo>
                        <a:pt x="13606" y="8886"/>
                      </a:lnTo>
                      <a:lnTo>
                        <a:pt x="13217" y="9327"/>
                      </a:lnTo>
                      <a:lnTo>
                        <a:pt x="13606" y="8538"/>
                      </a:lnTo>
                      <a:lnTo>
                        <a:pt x="13950" y="7935"/>
                      </a:lnTo>
                      <a:lnTo>
                        <a:pt x="14293" y="7123"/>
                      </a:lnTo>
                      <a:lnTo>
                        <a:pt x="14499" y="6519"/>
                      </a:lnTo>
                      <a:lnTo>
                        <a:pt x="14614" y="5823"/>
                      </a:lnTo>
                      <a:lnTo>
                        <a:pt x="14614" y="5220"/>
                      </a:lnTo>
                      <a:lnTo>
                        <a:pt x="14408" y="4524"/>
                      </a:lnTo>
                      <a:lnTo>
                        <a:pt x="14064" y="3898"/>
                      </a:lnTo>
                      <a:lnTo>
                        <a:pt x="13606" y="3225"/>
                      </a:lnTo>
                      <a:lnTo>
                        <a:pt x="13331" y="2598"/>
                      </a:lnTo>
                      <a:lnTo>
                        <a:pt x="13102" y="2042"/>
                      </a:lnTo>
                      <a:lnTo>
                        <a:pt x="12896" y="1485"/>
                      </a:lnTo>
                      <a:lnTo>
                        <a:pt x="12781" y="1090"/>
                      </a:lnTo>
                      <a:lnTo>
                        <a:pt x="12667" y="626"/>
                      </a:lnTo>
                      <a:lnTo>
                        <a:pt x="12667" y="278"/>
                      </a:lnTo>
                      <a:lnTo>
                        <a:pt x="12667" y="0"/>
                      </a:lnTo>
                      <a:lnTo>
                        <a:pt x="12163" y="394"/>
                      </a:lnTo>
                      <a:lnTo>
                        <a:pt x="11728" y="974"/>
                      </a:lnTo>
                      <a:lnTo>
                        <a:pt x="11155" y="1601"/>
                      </a:lnTo>
                      <a:lnTo>
                        <a:pt x="10766" y="2390"/>
                      </a:lnTo>
                      <a:lnTo>
                        <a:pt x="10330" y="3109"/>
                      </a:lnTo>
                      <a:lnTo>
                        <a:pt x="10101" y="3898"/>
                      </a:lnTo>
                      <a:lnTo>
                        <a:pt x="9987" y="4524"/>
                      </a:lnTo>
                      <a:lnTo>
                        <a:pt x="10101" y="5220"/>
                      </a:lnTo>
                      <a:lnTo>
                        <a:pt x="10216" y="5823"/>
                      </a:lnTo>
                      <a:lnTo>
                        <a:pt x="10330" y="6403"/>
                      </a:lnTo>
                      <a:lnTo>
                        <a:pt x="10330" y="6914"/>
                      </a:lnTo>
                      <a:lnTo>
                        <a:pt x="10216" y="7471"/>
                      </a:lnTo>
                      <a:lnTo>
                        <a:pt x="10101" y="7935"/>
                      </a:lnTo>
                      <a:lnTo>
                        <a:pt x="9872" y="8329"/>
                      </a:lnTo>
                      <a:lnTo>
                        <a:pt x="9643" y="8654"/>
                      </a:lnTo>
                      <a:lnTo>
                        <a:pt x="9368" y="900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7" name="Freeform 380"/>
              <p:cNvSpPr>
                <a:spLocks/>
              </p:cNvSpPr>
              <p:nvPr/>
            </p:nvSpPr>
            <p:spPr bwMode="auto">
              <a:xfrm rot="2801507">
                <a:off x="3999" y="2346"/>
                <a:ext cx="225" cy="13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381"/>
              <p:cNvSpPr>
                <a:spLocks/>
              </p:cNvSpPr>
              <p:nvPr/>
            </p:nvSpPr>
            <p:spPr bwMode="auto">
              <a:xfrm rot="2801507">
                <a:off x="3984" y="2592"/>
                <a:ext cx="225" cy="13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382"/>
              <p:cNvSpPr>
                <a:spLocks/>
              </p:cNvSpPr>
              <p:nvPr/>
            </p:nvSpPr>
            <p:spPr bwMode="auto">
              <a:xfrm rot="9276658">
                <a:off x="4176" y="2544"/>
                <a:ext cx="225" cy="13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36" y="320"/>
                  </a:cxn>
                  <a:cxn ang="0">
                    <a:pos x="496" y="48"/>
                  </a:cxn>
                  <a:cxn ang="0">
                    <a:pos x="400" y="32"/>
                  </a:cxn>
                  <a:cxn ang="0">
                    <a:pos x="288" y="32"/>
                  </a:cxn>
                  <a:cxn ang="0">
                    <a:pos x="96" y="80"/>
                  </a:cxn>
                  <a:cxn ang="0">
                    <a:pos x="48" y="176"/>
                  </a:cxn>
                  <a:cxn ang="0">
                    <a:pos x="0" y="224"/>
                  </a:cxn>
                </a:cxnLst>
                <a:rect l="0" t="0" r="r" b="b"/>
                <a:pathLst>
                  <a:path w="507" h="352">
                    <a:moveTo>
                      <a:pt x="0" y="240"/>
                    </a:moveTo>
                    <a:cubicBezTo>
                      <a:pt x="56" y="251"/>
                      <a:pt x="253" y="352"/>
                      <a:pt x="336" y="320"/>
                    </a:cubicBezTo>
                    <a:cubicBezTo>
                      <a:pt x="419" y="288"/>
                      <a:pt x="485" y="96"/>
                      <a:pt x="496" y="48"/>
                    </a:cubicBezTo>
                    <a:cubicBezTo>
                      <a:pt x="507" y="0"/>
                      <a:pt x="435" y="35"/>
                      <a:pt x="400" y="32"/>
                    </a:cubicBezTo>
                    <a:cubicBezTo>
                      <a:pt x="365" y="29"/>
                      <a:pt x="339" y="24"/>
                      <a:pt x="288" y="32"/>
                    </a:cubicBezTo>
                    <a:cubicBezTo>
                      <a:pt x="237" y="40"/>
                      <a:pt x="136" y="56"/>
                      <a:pt x="96" y="80"/>
                    </a:cubicBezTo>
                    <a:cubicBezTo>
                      <a:pt x="56" y="104"/>
                      <a:pt x="64" y="152"/>
                      <a:pt x="48" y="176"/>
                    </a:cubicBezTo>
                    <a:cubicBezTo>
                      <a:pt x="32" y="200"/>
                      <a:pt x="16" y="212"/>
                      <a:pt x="0" y="224"/>
                    </a:cubicBezTo>
                  </a:path>
                </a:pathLst>
              </a:custGeom>
              <a:solidFill>
                <a:srgbClr val="33CC3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03" name="TextBox 402"/>
          <p:cNvSpPr txBox="1"/>
          <p:nvPr/>
        </p:nvSpPr>
        <p:spPr>
          <a:xfrm>
            <a:off x="251520" y="4077072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Лена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7478159" y="2708920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Маша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05" name="Объект 404"/>
          <p:cNvGraphicFramePr>
            <a:graphicFrameLocks noChangeAspect="1"/>
          </p:cNvGraphicFramePr>
          <p:nvPr/>
        </p:nvGraphicFramePr>
        <p:xfrm>
          <a:off x="323528" y="5013176"/>
          <a:ext cx="1008113" cy="468615"/>
        </p:xfrm>
        <a:graphic>
          <a:graphicData uri="http://schemas.openxmlformats.org/presentationml/2006/ole">
            <p:oleObj spid="_x0000_s44034" name="Формула" r:id="rId6" imgW="406080" imgH="177480" progId="Equation.3">
              <p:embed/>
            </p:oleObj>
          </a:graphicData>
        </a:graphic>
      </p:graphicFrame>
      <p:graphicFrame>
        <p:nvGraphicFramePr>
          <p:cNvPr id="407" name="Объект 406"/>
          <p:cNvGraphicFramePr>
            <a:graphicFrameLocks noChangeAspect="1"/>
          </p:cNvGraphicFramePr>
          <p:nvPr/>
        </p:nvGraphicFramePr>
        <p:xfrm>
          <a:off x="1475656" y="4869160"/>
          <a:ext cx="1151979" cy="850900"/>
        </p:xfrm>
        <a:graphic>
          <a:graphicData uri="http://schemas.openxmlformats.org/presentationml/2006/ole">
            <p:oleObj spid="_x0000_s44035" name="Формула" r:id="rId7" imgW="533160" imgH="393480" progId="Equation.3">
              <p:embed/>
            </p:oleObj>
          </a:graphicData>
        </a:graphic>
      </p:graphicFrame>
      <p:graphicFrame>
        <p:nvGraphicFramePr>
          <p:cNvPr id="408" name="Объект 407"/>
          <p:cNvGraphicFramePr>
            <a:graphicFrameLocks noChangeAspect="1"/>
          </p:cNvGraphicFramePr>
          <p:nvPr/>
        </p:nvGraphicFramePr>
        <p:xfrm>
          <a:off x="2627784" y="4869160"/>
          <a:ext cx="1540042" cy="936104"/>
        </p:xfrm>
        <a:graphic>
          <a:graphicData uri="http://schemas.openxmlformats.org/presentationml/2006/ole">
            <p:oleObj spid="_x0000_s44036" name="Формула" r:id="rId8" imgW="647640" imgH="393480" progId="Equation.3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4716016" y="4005064"/>
          <a:ext cx="901080" cy="432792"/>
        </p:xfrm>
        <a:graphic>
          <a:graphicData uri="http://schemas.openxmlformats.org/presentationml/2006/ole">
            <p:oleObj spid="_x0000_s44037" name="Формула" r:id="rId9" imgW="393480" imgH="177480" progId="Equation.3">
              <p:embed/>
            </p:oleObj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5652120" y="3789040"/>
          <a:ext cx="1150938" cy="850900"/>
        </p:xfrm>
        <a:graphic>
          <a:graphicData uri="http://schemas.openxmlformats.org/presentationml/2006/ole">
            <p:oleObj spid="_x0000_s44038" name="Формула" r:id="rId10" imgW="533160" imgH="393480" progId="Equation.3">
              <p:embed/>
            </p:oleObj>
          </a:graphicData>
        </a:graphic>
      </p:graphicFrame>
      <p:sp>
        <p:nvSpPr>
          <p:cNvPr id="411" name="TextBox 410"/>
          <p:cNvSpPr txBox="1"/>
          <p:nvPr/>
        </p:nvSpPr>
        <p:spPr>
          <a:xfrm>
            <a:off x="323528" y="5877272"/>
            <a:ext cx="555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Сравните  дроби самостоятельно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2" name="Объект 411"/>
          <p:cNvGraphicFramePr>
            <a:graphicFrameLocks noChangeAspect="1"/>
          </p:cNvGraphicFramePr>
          <p:nvPr/>
        </p:nvGraphicFramePr>
        <p:xfrm>
          <a:off x="6156176" y="4581128"/>
          <a:ext cx="2843860" cy="2276872"/>
        </p:xfrm>
        <a:graphic>
          <a:graphicData uri="http://schemas.openxmlformats.org/presentationml/2006/ole">
            <p:oleObj spid="_x0000_s44039" name="Формула" r:id="rId11" imgW="1320480" imgH="1002960" progId="Equation.3">
              <p:embed/>
            </p:oleObj>
          </a:graphicData>
        </a:graphic>
      </p:graphicFrame>
      <p:grpSp>
        <p:nvGrpSpPr>
          <p:cNvPr id="413" name="Group 34"/>
          <p:cNvGrpSpPr>
            <a:grpSpLocks/>
          </p:cNvGrpSpPr>
          <p:nvPr/>
        </p:nvGrpSpPr>
        <p:grpSpPr bwMode="auto">
          <a:xfrm>
            <a:off x="5652120" y="4581128"/>
            <a:ext cx="3491880" cy="2420888"/>
            <a:chOff x="0" y="1682"/>
            <a:chExt cx="5649" cy="2456"/>
          </a:xfrm>
        </p:grpSpPr>
        <p:sp>
          <p:nvSpPr>
            <p:cNvPr id="414" name="Freeform 35"/>
            <p:cNvSpPr>
              <a:spLocks/>
            </p:cNvSpPr>
            <p:nvPr/>
          </p:nvSpPr>
          <p:spPr bwMode="auto">
            <a:xfrm>
              <a:off x="0" y="1682"/>
              <a:ext cx="5649" cy="2456"/>
            </a:xfrm>
            <a:custGeom>
              <a:avLst/>
              <a:gdLst/>
              <a:ahLst/>
              <a:cxnLst>
                <a:cxn ang="0">
                  <a:pos x="401" y="57"/>
                </a:cxn>
                <a:cxn ang="0">
                  <a:pos x="707" y="47"/>
                </a:cxn>
                <a:cxn ang="0">
                  <a:pos x="1030" y="57"/>
                </a:cxn>
                <a:cxn ang="0">
                  <a:pos x="1354" y="57"/>
                </a:cxn>
                <a:cxn ang="0">
                  <a:pos x="1660" y="57"/>
                </a:cxn>
                <a:cxn ang="0">
                  <a:pos x="1971" y="51"/>
                </a:cxn>
                <a:cxn ang="0">
                  <a:pos x="2268" y="49"/>
                </a:cxn>
                <a:cxn ang="0">
                  <a:pos x="2575" y="45"/>
                </a:cxn>
                <a:cxn ang="0">
                  <a:pos x="2917" y="35"/>
                </a:cxn>
                <a:cxn ang="0">
                  <a:pos x="3261" y="33"/>
                </a:cxn>
                <a:cxn ang="0">
                  <a:pos x="3635" y="35"/>
                </a:cxn>
                <a:cxn ang="0">
                  <a:pos x="3966" y="37"/>
                </a:cxn>
                <a:cxn ang="0">
                  <a:pos x="4331" y="33"/>
                </a:cxn>
                <a:cxn ang="0">
                  <a:pos x="4694" y="29"/>
                </a:cxn>
                <a:cxn ang="0">
                  <a:pos x="5041" y="33"/>
                </a:cxn>
                <a:cxn ang="0">
                  <a:pos x="5404" y="39"/>
                </a:cxn>
                <a:cxn ang="0">
                  <a:pos x="5408" y="901"/>
                </a:cxn>
                <a:cxn ang="0">
                  <a:pos x="5496" y="2013"/>
                </a:cxn>
                <a:cxn ang="0">
                  <a:pos x="5584" y="2293"/>
                </a:cxn>
                <a:cxn ang="0">
                  <a:pos x="5528" y="2373"/>
                </a:cxn>
                <a:cxn ang="0">
                  <a:pos x="4726" y="2253"/>
                </a:cxn>
                <a:cxn ang="0">
                  <a:pos x="4036" y="2317"/>
                </a:cxn>
                <a:cxn ang="0">
                  <a:pos x="3460" y="2405"/>
                </a:cxn>
                <a:cxn ang="0">
                  <a:pos x="3007" y="2397"/>
                </a:cxn>
                <a:cxn ang="0">
                  <a:pos x="2417" y="2373"/>
                </a:cxn>
                <a:cxn ang="0">
                  <a:pos x="1988" y="2223"/>
                </a:cxn>
                <a:cxn ang="0">
                  <a:pos x="1687" y="2398"/>
                </a:cxn>
                <a:cxn ang="0">
                  <a:pos x="1113" y="2398"/>
                </a:cxn>
                <a:cxn ang="0">
                  <a:pos x="429" y="2398"/>
                </a:cxn>
                <a:cxn ang="0">
                  <a:pos x="19" y="2252"/>
                </a:cxn>
                <a:cxn ang="0">
                  <a:pos x="210" y="1901"/>
                </a:cxn>
                <a:cxn ang="0">
                  <a:pos x="237" y="701"/>
                </a:cxn>
                <a:cxn ang="0">
                  <a:pos x="266" y="152"/>
                </a:cxn>
              </a:cxnLst>
              <a:rect l="0" t="0" r="r" b="b"/>
              <a:pathLst>
                <a:path w="5649" h="2456">
                  <a:moveTo>
                    <a:pt x="264" y="155"/>
                  </a:moveTo>
                  <a:cubicBezTo>
                    <a:pt x="287" y="140"/>
                    <a:pt x="354" y="57"/>
                    <a:pt x="401" y="57"/>
                  </a:cubicBezTo>
                  <a:cubicBezTo>
                    <a:pt x="449" y="58"/>
                    <a:pt x="496" y="161"/>
                    <a:pt x="548" y="160"/>
                  </a:cubicBezTo>
                  <a:cubicBezTo>
                    <a:pt x="598" y="158"/>
                    <a:pt x="655" y="50"/>
                    <a:pt x="707" y="47"/>
                  </a:cubicBezTo>
                  <a:cubicBezTo>
                    <a:pt x="760" y="45"/>
                    <a:pt x="812" y="143"/>
                    <a:pt x="867" y="145"/>
                  </a:cubicBezTo>
                  <a:cubicBezTo>
                    <a:pt x="921" y="147"/>
                    <a:pt x="977" y="55"/>
                    <a:pt x="1030" y="57"/>
                  </a:cubicBezTo>
                  <a:cubicBezTo>
                    <a:pt x="1084" y="59"/>
                    <a:pt x="1136" y="155"/>
                    <a:pt x="1191" y="155"/>
                  </a:cubicBezTo>
                  <a:cubicBezTo>
                    <a:pt x="1245" y="155"/>
                    <a:pt x="1301" y="57"/>
                    <a:pt x="1354" y="57"/>
                  </a:cubicBezTo>
                  <a:cubicBezTo>
                    <a:pt x="1407" y="58"/>
                    <a:pt x="1459" y="160"/>
                    <a:pt x="1510" y="160"/>
                  </a:cubicBezTo>
                  <a:cubicBezTo>
                    <a:pt x="1561" y="160"/>
                    <a:pt x="1608" y="55"/>
                    <a:pt x="1660" y="57"/>
                  </a:cubicBezTo>
                  <a:cubicBezTo>
                    <a:pt x="1712" y="60"/>
                    <a:pt x="1772" y="175"/>
                    <a:pt x="1824" y="174"/>
                  </a:cubicBezTo>
                  <a:cubicBezTo>
                    <a:pt x="1877" y="173"/>
                    <a:pt x="1921" y="48"/>
                    <a:pt x="1971" y="51"/>
                  </a:cubicBezTo>
                  <a:cubicBezTo>
                    <a:pt x="2021" y="54"/>
                    <a:pt x="2078" y="191"/>
                    <a:pt x="2128" y="191"/>
                  </a:cubicBezTo>
                  <a:cubicBezTo>
                    <a:pt x="2177" y="191"/>
                    <a:pt x="2219" y="51"/>
                    <a:pt x="2268" y="49"/>
                  </a:cubicBezTo>
                  <a:cubicBezTo>
                    <a:pt x="2316" y="47"/>
                    <a:pt x="2369" y="182"/>
                    <a:pt x="2421" y="181"/>
                  </a:cubicBezTo>
                  <a:cubicBezTo>
                    <a:pt x="2472" y="180"/>
                    <a:pt x="2523" y="43"/>
                    <a:pt x="2575" y="45"/>
                  </a:cubicBezTo>
                  <a:cubicBezTo>
                    <a:pt x="2627" y="47"/>
                    <a:pt x="2679" y="193"/>
                    <a:pt x="2735" y="191"/>
                  </a:cubicBezTo>
                  <a:cubicBezTo>
                    <a:pt x="2792" y="189"/>
                    <a:pt x="2856" y="39"/>
                    <a:pt x="2917" y="35"/>
                  </a:cubicBezTo>
                  <a:cubicBezTo>
                    <a:pt x="2978" y="31"/>
                    <a:pt x="3043" y="165"/>
                    <a:pt x="3100" y="165"/>
                  </a:cubicBezTo>
                  <a:cubicBezTo>
                    <a:pt x="3158" y="165"/>
                    <a:pt x="3200" y="30"/>
                    <a:pt x="3261" y="33"/>
                  </a:cubicBezTo>
                  <a:cubicBezTo>
                    <a:pt x="3321" y="36"/>
                    <a:pt x="3398" y="181"/>
                    <a:pt x="3460" y="181"/>
                  </a:cubicBezTo>
                  <a:cubicBezTo>
                    <a:pt x="3522" y="181"/>
                    <a:pt x="3578" y="37"/>
                    <a:pt x="3635" y="35"/>
                  </a:cubicBezTo>
                  <a:cubicBezTo>
                    <a:pt x="3691" y="33"/>
                    <a:pt x="3743" y="167"/>
                    <a:pt x="3798" y="167"/>
                  </a:cubicBezTo>
                  <a:cubicBezTo>
                    <a:pt x="3853" y="167"/>
                    <a:pt x="3906" y="37"/>
                    <a:pt x="3966" y="37"/>
                  </a:cubicBezTo>
                  <a:cubicBezTo>
                    <a:pt x="4025" y="37"/>
                    <a:pt x="4091" y="166"/>
                    <a:pt x="4153" y="165"/>
                  </a:cubicBezTo>
                  <a:cubicBezTo>
                    <a:pt x="4214" y="164"/>
                    <a:pt x="4273" y="35"/>
                    <a:pt x="4331" y="33"/>
                  </a:cubicBezTo>
                  <a:cubicBezTo>
                    <a:pt x="4388" y="31"/>
                    <a:pt x="4439" y="156"/>
                    <a:pt x="4500" y="155"/>
                  </a:cubicBezTo>
                  <a:cubicBezTo>
                    <a:pt x="4560" y="154"/>
                    <a:pt x="4633" y="30"/>
                    <a:pt x="4694" y="29"/>
                  </a:cubicBezTo>
                  <a:cubicBezTo>
                    <a:pt x="4755" y="28"/>
                    <a:pt x="4807" y="150"/>
                    <a:pt x="4865" y="151"/>
                  </a:cubicBezTo>
                  <a:cubicBezTo>
                    <a:pt x="4922" y="152"/>
                    <a:pt x="4979" y="31"/>
                    <a:pt x="5041" y="33"/>
                  </a:cubicBezTo>
                  <a:cubicBezTo>
                    <a:pt x="5103" y="35"/>
                    <a:pt x="5179" y="162"/>
                    <a:pt x="5239" y="163"/>
                  </a:cubicBezTo>
                  <a:cubicBezTo>
                    <a:pt x="5299" y="164"/>
                    <a:pt x="5353" y="0"/>
                    <a:pt x="5404" y="39"/>
                  </a:cubicBezTo>
                  <a:cubicBezTo>
                    <a:pt x="5456" y="78"/>
                    <a:pt x="5545" y="253"/>
                    <a:pt x="5546" y="397"/>
                  </a:cubicBezTo>
                  <a:cubicBezTo>
                    <a:pt x="5547" y="541"/>
                    <a:pt x="5408" y="701"/>
                    <a:pt x="5408" y="901"/>
                  </a:cubicBezTo>
                  <a:cubicBezTo>
                    <a:pt x="5408" y="1101"/>
                    <a:pt x="5529" y="1412"/>
                    <a:pt x="5544" y="1597"/>
                  </a:cubicBezTo>
                  <a:cubicBezTo>
                    <a:pt x="5559" y="1782"/>
                    <a:pt x="5504" y="1908"/>
                    <a:pt x="5496" y="2013"/>
                  </a:cubicBezTo>
                  <a:cubicBezTo>
                    <a:pt x="5488" y="2118"/>
                    <a:pt x="5481" y="2182"/>
                    <a:pt x="5496" y="2229"/>
                  </a:cubicBezTo>
                  <a:cubicBezTo>
                    <a:pt x="5511" y="2276"/>
                    <a:pt x="5560" y="2280"/>
                    <a:pt x="5584" y="2293"/>
                  </a:cubicBezTo>
                  <a:cubicBezTo>
                    <a:pt x="5608" y="2306"/>
                    <a:pt x="5649" y="2296"/>
                    <a:pt x="5640" y="2309"/>
                  </a:cubicBezTo>
                  <a:cubicBezTo>
                    <a:pt x="5631" y="2322"/>
                    <a:pt x="5603" y="2357"/>
                    <a:pt x="5528" y="2373"/>
                  </a:cubicBezTo>
                  <a:cubicBezTo>
                    <a:pt x="5453" y="2389"/>
                    <a:pt x="5326" y="2425"/>
                    <a:pt x="5192" y="2405"/>
                  </a:cubicBezTo>
                  <a:cubicBezTo>
                    <a:pt x="5058" y="2385"/>
                    <a:pt x="4872" y="2246"/>
                    <a:pt x="4726" y="2253"/>
                  </a:cubicBezTo>
                  <a:cubicBezTo>
                    <a:pt x="4580" y="2260"/>
                    <a:pt x="4431" y="2434"/>
                    <a:pt x="4316" y="2445"/>
                  </a:cubicBezTo>
                  <a:cubicBezTo>
                    <a:pt x="4201" y="2456"/>
                    <a:pt x="4135" y="2345"/>
                    <a:pt x="4036" y="2317"/>
                  </a:cubicBezTo>
                  <a:cubicBezTo>
                    <a:pt x="3936" y="2289"/>
                    <a:pt x="3815" y="2262"/>
                    <a:pt x="3719" y="2277"/>
                  </a:cubicBezTo>
                  <a:cubicBezTo>
                    <a:pt x="3623" y="2292"/>
                    <a:pt x="3542" y="2396"/>
                    <a:pt x="3460" y="2405"/>
                  </a:cubicBezTo>
                  <a:cubicBezTo>
                    <a:pt x="3378" y="2414"/>
                    <a:pt x="3305" y="2334"/>
                    <a:pt x="3230" y="2333"/>
                  </a:cubicBezTo>
                  <a:cubicBezTo>
                    <a:pt x="3154" y="2332"/>
                    <a:pt x="3096" y="2412"/>
                    <a:pt x="3007" y="2397"/>
                  </a:cubicBezTo>
                  <a:cubicBezTo>
                    <a:pt x="2918" y="2382"/>
                    <a:pt x="2796" y="2249"/>
                    <a:pt x="2698" y="2245"/>
                  </a:cubicBezTo>
                  <a:cubicBezTo>
                    <a:pt x="2600" y="2241"/>
                    <a:pt x="2497" y="2356"/>
                    <a:pt x="2417" y="2373"/>
                  </a:cubicBezTo>
                  <a:cubicBezTo>
                    <a:pt x="2337" y="2390"/>
                    <a:pt x="2287" y="2374"/>
                    <a:pt x="2216" y="2349"/>
                  </a:cubicBezTo>
                  <a:cubicBezTo>
                    <a:pt x="2145" y="2324"/>
                    <a:pt x="2048" y="2224"/>
                    <a:pt x="1988" y="2223"/>
                  </a:cubicBezTo>
                  <a:cubicBezTo>
                    <a:pt x="1928" y="2222"/>
                    <a:pt x="1902" y="2311"/>
                    <a:pt x="1851" y="2340"/>
                  </a:cubicBezTo>
                  <a:cubicBezTo>
                    <a:pt x="1801" y="2369"/>
                    <a:pt x="1761" y="2408"/>
                    <a:pt x="1687" y="2398"/>
                  </a:cubicBezTo>
                  <a:cubicBezTo>
                    <a:pt x="1615" y="2389"/>
                    <a:pt x="1510" y="2281"/>
                    <a:pt x="1414" y="2281"/>
                  </a:cubicBezTo>
                  <a:cubicBezTo>
                    <a:pt x="1318" y="2281"/>
                    <a:pt x="1227" y="2398"/>
                    <a:pt x="1113" y="2398"/>
                  </a:cubicBezTo>
                  <a:cubicBezTo>
                    <a:pt x="999" y="2398"/>
                    <a:pt x="843" y="2281"/>
                    <a:pt x="729" y="2281"/>
                  </a:cubicBezTo>
                  <a:cubicBezTo>
                    <a:pt x="616" y="2281"/>
                    <a:pt x="511" y="2384"/>
                    <a:pt x="429" y="2398"/>
                  </a:cubicBezTo>
                  <a:cubicBezTo>
                    <a:pt x="346" y="2413"/>
                    <a:pt x="306" y="2393"/>
                    <a:pt x="237" y="2369"/>
                  </a:cubicBezTo>
                  <a:cubicBezTo>
                    <a:pt x="169" y="2345"/>
                    <a:pt x="36" y="2281"/>
                    <a:pt x="19" y="2252"/>
                  </a:cubicBezTo>
                  <a:cubicBezTo>
                    <a:pt x="0" y="2223"/>
                    <a:pt x="95" y="2252"/>
                    <a:pt x="128" y="2194"/>
                  </a:cubicBezTo>
                  <a:cubicBezTo>
                    <a:pt x="160" y="2135"/>
                    <a:pt x="192" y="2022"/>
                    <a:pt x="210" y="1901"/>
                  </a:cubicBezTo>
                  <a:cubicBezTo>
                    <a:pt x="228" y="1780"/>
                    <a:pt x="236" y="1666"/>
                    <a:pt x="241" y="1466"/>
                  </a:cubicBezTo>
                  <a:cubicBezTo>
                    <a:pt x="245" y="1266"/>
                    <a:pt x="239" y="885"/>
                    <a:pt x="237" y="701"/>
                  </a:cubicBezTo>
                  <a:cubicBezTo>
                    <a:pt x="236" y="518"/>
                    <a:pt x="225" y="455"/>
                    <a:pt x="229" y="364"/>
                  </a:cubicBezTo>
                  <a:cubicBezTo>
                    <a:pt x="235" y="272"/>
                    <a:pt x="258" y="196"/>
                    <a:pt x="266" y="152"/>
                  </a:cubicBezTo>
                </a:path>
              </a:pathLst>
            </a:custGeom>
            <a:gradFill rotWithShape="1">
              <a:gsLst>
                <a:gs pos="0">
                  <a:srgbClr val="A6D6DA"/>
                </a:gs>
                <a:gs pos="50000">
                  <a:schemeClr val="bg1"/>
                </a:gs>
                <a:gs pos="100000">
                  <a:srgbClr val="A6D6DA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5" name="Group 36"/>
            <p:cNvGrpSpPr>
              <a:grpSpLocks/>
            </p:cNvGrpSpPr>
            <p:nvPr/>
          </p:nvGrpSpPr>
          <p:grpSpPr bwMode="auto">
            <a:xfrm>
              <a:off x="385" y="1752"/>
              <a:ext cx="91" cy="237"/>
              <a:chOff x="275" y="191"/>
              <a:chExt cx="161" cy="385"/>
            </a:xfrm>
          </p:grpSpPr>
          <p:sp>
            <p:nvSpPr>
              <p:cNvPr id="467" name="Oval 3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8" name="Freeform 38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6" name="Group 39"/>
            <p:cNvGrpSpPr>
              <a:grpSpLocks/>
            </p:cNvGrpSpPr>
            <p:nvPr/>
          </p:nvGrpSpPr>
          <p:grpSpPr bwMode="auto">
            <a:xfrm>
              <a:off x="697" y="1752"/>
              <a:ext cx="94" cy="233"/>
              <a:chOff x="275" y="191"/>
              <a:chExt cx="161" cy="385"/>
            </a:xfrm>
          </p:grpSpPr>
          <p:sp>
            <p:nvSpPr>
              <p:cNvPr id="465" name="Oval 4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6" name="Freeform 4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7" name="Group 42"/>
            <p:cNvGrpSpPr>
              <a:grpSpLocks/>
            </p:cNvGrpSpPr>
            <p:nvPr/>
          </p:nvGrpSpPr>
          <p:grpSpPr bwMode="auto">
            <a:xfrm>
              <a:off x="1026" y="1752"/>
              <a:ext cx="91" cy="233"/>
              <a:chOff x="275" y="191"/>
              <a:chExt cx="161" cy="385"/>
            </a:xfrm>
          </p:grpSpPr>
          <p:sp>
            <p:nvSpPr>
              <p:cNvPr id="463" name="Oval 4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4" name="Freeform 4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8" name="Group 45"/>
            <p:cNvGrpSpPr>
              <a:grpSpLocks/>
            </p:cNvGrpSpPr>
            <p:nvPr/>
          </p:nvGrpSpPr>
          <p:grpSpPr bwMode="auto">
            <a:xfrm>
              <a:off x="1350" y="1752"/>
              <a:ext cx="91" cy="233"/>
              <a:chOff x="275" y="191"/>
              <a:chExt cx="161" cy="385"/>
            </a:xfrm>
          </p:grpSpPr>
          <p:sp>
            <p:nvSpPr>
              <p:cNvPr id="461" name="Oval 4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2" name="Freeform 4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9" name="Group 48"/>
            <p:cNvGrpSpPr>
              <a:grpSpLocks/>
            </p:cNvGrpSpPr>
            <p:nvPr/>
          </p:nvGrpSpPr>
          <p:grpSpPr bwMode="auto">
            <a:xfrm>
              <a:off x="1641" y="1752"/>
              <a:ext cx="91" cy="233"/>
              <a:chOff x="275" y="191"/>
              <a:chExt cx="161" cy="385"/>
            </a:xfrm>
          </p:grpSpPr>
          <p:sp>
            <p:nvSpPr>
              <p:cNvPr id="459" name="Oval 4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" name="Freeform 5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" name="Group 51"/>
            <p:cNvGrpSpPr>
              <a:grpSpLocks/>
            </p:cNvGrpSpPr>
            <p:nvPr/>
          </p:nvGrpSpPr>
          <p:grpSpPr bwMode="auto">
            <a:xfrm>
              <a:off x="1970" y="1752"/>
              <a:ext cx="91" cy="233"/>
              <a:chOff x="275" y="191"/>
              <a:chExt cx="161" cy="385"/>
            </a:xfrm>
          </p:grpSpPr>
          <p:sp>
            <p:nvSpPr>
              <p:cNvPr id="457" name="Oval 5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" name="Freeform 54"/>
            <p:cNvSpPr>
              <a:spLocks/>
            </p:cNvSpPr>
            <p:nvPr/>
          </p:nvSpPr>
          <p:spPr bwMode="auto">
            <a:xfrm>
              <a:off x="1868" y="2585"/>
              <a:ext cx="141" cy="1449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" name="Freeform 55"/>
            <p:cNvSpPr>
              <a:spLocks/>
            </p:cNvSpPr>
            <p:nvPr/>
          </p:nvSpPr>
          <p:spPr bwMode="auto">
            <a:xfrm>
              <a:off x="1298" y="2951"/>
              <a:ext cx="218" cy="1141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" name="Freeform 56"/>
            <p:cNvSpPr>
              <a:spLocks/>
            </p:cNvSpPr>
            <p:nvPr/>
          </p:nvSpPr>
          <p:spPr bwMode="auto">
            <a:xfrm>
              <a:off x="695" y="3332"/>
              <a:ext cx="220" cy="790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4" name="Group 57"/>
            <p:cNvGrpSpPr>
              <a:grpSpLocks/>
            </p:cNvGrpSpPr>
            <p:nvPr/>
          </p:nvGrpSpPr>
          <p:grpSpPr bwMode="auto">
            <a:xfrm>
              <a:off x="2277" y="1752"/>
              <a:ext cx="91" cy="237"/>
              <a:chOff x="275" y="191"/>
              <a:chExt cx="161" cy="385"/>
            </a:xfrm>
          </p:grpSpPr>
          <p:sp>
            <p:nvSpPr>
              <p:cNvPr id="455" name="Oval 5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6" name="Freeform 5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5" name="Group 60"/>
            <p:cNvGrpSpPr>
              <a:grpSpLocks/>
            </p:cNvGrpSpPr>
            <p:nvPr/>
          </p:nvGrpSpPr>
          <p:grpSpPr bwMode="auto">
            <a:xfrm>
              <a:off x="2549" y="1729"/>
              <a:ext cx="91" cy="237"/>
              <a:chOff x="275" y="191"/>
              <a:chExt cx="161" cy="385"/>
            </a:xfrm>
          </p:grpSpPr>
          <p:sp>
            <p:nvSpPr>
              <p:cNvPr id="453" name="Oval 6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4" name="Freeform 6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6" name="Group 63"/>
            <p:cNvGrpSpPr>
              <a:grpSpLocks/>
            </p:cNvGrpSpPr>
            <p:nvPr/>
          </p:nvGrpSpPr>
          <p:grpSpPr bwMode="auto">
            <a:xfrm>
              <a:off x="2897" y="1728"/>
              <a:ext cx="91" cy="233"/>
              <a:chOff x="275" y="191"/>
              <a:chExt cx="161" cy="385"/>
            </a:xfrm>
          </p:grpSpPr>
          <p:sp>
            <p:nvSpPr>
              <p:cNvPr id="451" name="Oval 6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2" name="Freeform 65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7" name="Group 66"/>
            <p:cNvGrpSpPr>
              <a:grpSpLocks/>
            </p:cNvGrpSpPr>
            <p:nvPr/>
          </p:nvGrpSpPr>
          <p:grpSpPr bwMode="auto">
            <a:xfrm>
              <a:off x="3240" y="1728"/>
              <a:ext cx="91" cy="233"/>
              <a:chOff x="275" y="191"/>
              <a:chExt cx="161" cy="385"/>
            </a:xfrm>
          </p:grpSpPr>
          <p:sp>
            <p:nvSpPr>
              <p:cNvPr id="449" name="Oval 6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0" name="Freeform 68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8" name="Group 69"/>
            <p:cNvGrpSpPr>
              <a:grpSpLocks/>
            </p:cNvGrpSpPr>
            <p:nvPr/>
          </p:nvGrpSpPr>
          <p:grpSpPr bwMode="auto">
            <a:xfrm>
              <a:off x="3623" y="1728"/>
              <a:ext cx="91" cy="233"/>
              <a:chOff x="275" y="191"/>
              <a:chExt cx="161" cy="385"/>
            </a:xfrm>
          </p:grpSpPr>
          <p:sp>
            <p:nvSpPr>
              <p:cNvPr id="447" name="Oval 7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8" name="Freeform 7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9" name="Group 72"/>
            <p:cNvGrpSpPr>
              <a:grpSpLocks/>
            </p:cNvGrpSpPr>
            <p:nvPr/>
          </p:nvGrpSpPr>
          <p:grpSpPr bwMode="auto">
            <a:xfrm>
              <a:off x="3976" y="1728"/>
              <a:ext cx="91" cy="233"/>
              <a:chOff x="275" y="191"/>
              <a:chExt cx="161" cy="385"/>
            </a:xfrm>
          </p:grpSpPr>
          <p:sp>
            <p:nvSpPr>
              <p:cNvPr id="445" name="Oval 7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" name="Freeform 7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" name="Group 75"/>
            <p:cNvGrpSpPr>
              <a:grpSpLocks/>
            </p:cNvGrpSpPr>
            <p:nvPr/>
          </p:nvGrpSpPr>
          <p:grpSpPr bwMode="auto">
            <a:xfrm>
              <a:off x="4319" y="1728"/>
              <a:ext cx="91" cy="233"/>
              <a:chOff x="275" y="191"/>
              <a:chExt cx="161" cy="385"/>
            </a:xfrm>
          </p:grpSpPr>
          <p:sp>
            <p:nvSpPr>
              <p:cNvPr id="443" name="Oval 7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4" name="Freeform 7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1" name="Group 78"/>
            <p:cNvGrpSpPr>
              <a:grpSpLocks/>
            </p:cNvGrpSpPr>
            <p:nvPr/>
          </p:nvGrpSpPr>
          <p:grpSpPr bwMode="auto">
            <a:xfrm>
              <a:off x="4710" y="1728"/>
              <a:ext cx="91" cy="233"/>
              <a:chOff x="275" y="191"/>
              <a:chExt cx="161" cy="385"/>
            </a:xfrm>
          </p:grpSpPr>
          <p:sp>
            <p:nvSpPr>
              <p:cNvPr id="441" name="Oval 7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2" name="Group 81"/>
            <p:cNvGrpSpPr>
              <a:grpSpLocks/>
            </p:cNvGrpSpPr>
            <p:nvPr/>
          </p:nvGrpSpPr>
          <p:grpSpPr bwMode="auto">
            <a:xfrm>
              <a:off x="5053" y="1734"/>
              <a:ext cx="91" cy="233"/>
              <a:chOff x="275" y="191"/>
              <a:chExt cx="161" cy="385"/>
            </a:xfrm>
          </p:grpSpPr>
          <p:sp>
            <p:nvSpPr>
              <p:cNvPr id="439" name="Oval 8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" name="Freeform 8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3" name="Group 84"/>
            <p:cNvGrpSpPr>
              <a:grpSpLocks/>
            </p:cNvGrpSpPr>
            <p:nvPr/>
          </p:nvGrpSpPr>
          <p:grpSpPr bwMode="auto">
            <a:xfrm>
              <a:off x="5398" y="1728"/>
              <a:ext cx="91" cy="233"/>
              <a:chOff x="275" y="191"/>
              <a:chExt cx="161" cy="385"/>
            </a:xfrm>
          </p:grpSpPr>
          <p:sp>
            <p:nvSpPr>
              <p:cNvPr id="437" name="Oval 8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8" name="Freeform 8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4" name="Freeform 87"/>
            <p:cNvSpPr>
              <a:spLocks/>
            </p:cNvSpPr>
            <p:nvPr/>
          </p:nvSpPr>
          <p:spPr bwMode="auto">
            <a:xfrm>
              <a:off x="2638" y="2592"/>
              <a:ext cx="141" cy="1449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5" name="Freeform 88"/>
            <p:cNvSpPr>
              <a:spLocks/>
            </p:cNvSpPr>
            <p:nvPr/>
          </p:nvSpPr>
          <p:spPr bwMode="auto">
            <a:xfrm>
              <a:off x="3630" y="2976"/>
              <a:ext cx="220" cy="1078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6" name="Freeform 89"/>
            <p:cNvSpPr>
              <a:spLocks/>
            </p:cNvSpPr>
            <p:nvPr/>
          </p:nvSpPr>
          <p:spPr bwMode="auto">
            <a:xfrm>
              <a:off x="4623" y="3264"/>
              <a:ext cx="220" cy="790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C 0.14739 0.00487 0.29514 0.00996 0.35521 0.01112 C 0.41545 0.0125 0.3592 0.01112 0.35989 0.01112 " pathEditMode="relative" rAng="0" ptsTypes="aaA">
                                      <p:cBhvr>
                                        <p:cTn id="10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97768"/>
          </a:xfrm>
        </p:spPr>
        <p:txBody>
          <a:bodyPr>
            <a:normAutofit fontScale="90000"/>
          </a:bodyPr>
          <a:lstStyle/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 ли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рассуждение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40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так как 3</a:t>
            </a: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&gt;2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7&gt;5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619672" y="2924944"/>
          <a:ext cx="859363" cy="1187779"/>
        </p:xfrm>
        <a:graphic>
          <a:graphicData uri="http://schemas.openxmlformats.org/presentationml/2006/ole">
            <p:oleObj spid="_x0000_s26626" name="Формула" r:id="rId3" imgW="330120" imgH="393480" progId="Equation.3">
              <p:embed/>
            </p:oleObj>
          </a:graphicData>
        </a:graphic>
      </p:graphicFrame>
      <p:pic>
        <p:nvPicPr>
          <p:cNvPr id="5" name="Picture 3" descr="CRCTR1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64088" y="3861048"/>
            <a:ext cx="2267744" cy="2669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№359(а – г);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№361;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найти в сети интернет материал о жизни и работах Леонардо Пизанском.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47248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Расшифруйте имя человека, который ввел в Европе дробную черту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Представьте в виде десятичных дробей заданные числа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1520" y="3356992"/>
          <a:ext cx="8064896" cy="1152128"/>
        </p:xfrm>
        <a:graphic>
          <a:graphicData uri="http://schemas.openxmlformats.org/presentationml/2006/ole">
            <p:oleObj spid="_x0000_s1027" name="Формула" r:id="rId3" imgW="275580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67544" y="4797152"/>
          <a:ext cx="7918450" cy="1152525"/>
        </p:xfrm>
        <a:graphic>
          <a:graphicData uri="http://schemas.openxmlformats.org/presentationml/2006/ole">
            <p:oleObj spid="_x0000_s1028" name="Формула" r:id="rId4" imgW="2705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15124">
            <a:off x="323528" y="2492896"/>
            <a:ext cx="8373616" cy="10698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Спасибо за урок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raznoe_prazdnik0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6606" y="2780928"/>
            <a:ext cx="3677394" cy="367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435280" cy="5040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«Математика 6»,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Виленкин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Н.Я.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«Математика 5 – 6» учебник – собеседник,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Шеврин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Л.Н.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www.lenagold.ru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картинки слайдов 1,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10,16,17,18,19, 20;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 airat-sharif.livejournal.com</a:t>
            </a:r>
            <a:r>
              <a:rPr lang="ru-RU" sz="3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информация о Леонардо Пизанском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идея шторки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слайдах 15,17 и картинки со слайда 17  взяты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Савченко Е.М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548680"/>
            <a:ext cx="8229600" cy="288032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5" y="1988840"/>
          <a:ext cx="8064896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358959"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0,2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0,25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0,4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0,15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0,4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0,14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0,6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0,4</a:t>
                      </a:r>
                      <a:endParaRPr lang="ru-RU" sz="2000" b="1" i="0" dirty="0"/>
                    </a:p>
                  </a:txBody>
                  <a:tcPr/>
                </a:tc>
              </a:tr>
              <a:tr h="5051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1" y="3573016"/>
          <a:ext cx="7920882" cy="108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0,02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227687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2276872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227687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276872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н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227687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227687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р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227687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д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40352" y="227687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76470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Впишите в таблицу буквы, соответствующие найденным ответам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4077072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п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407707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407707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з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4077072"/>
            <a:ext cx="42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55976" y="4077072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н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92080" y="407707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56176" y="4077072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20272" y="407707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956376" y="4077072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836712"/>
            <a:ext cx="57961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Леонардо Пизанский (Фибоначчи)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Леонардо Пизанский (Фибоначчи) (1180-1240гг.) - итальянский математик. Родился в Пизе. Начальное образование получил в Алжире, под руководством местного учителя овладел арифметикой и алгеброй арабов. Посетил многие страны Европы и Востока, пополняя свои знания по математике.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Издал 3 книги: "Книгу об абаке" (1202г), "Практическую геометрию" (1220г.) и "Книгу квадратов" (1225г).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01124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Приведите дроби к новому знаменателю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115616" y="1700213"/>
          <a:ext cx="2514104" cy="5157787"/>
        </p:xfrm>
        <a:graphic>
          <a:graphicData uri="http://schemas.openxmlformats.org/presentationml/2006/ole">
            <p:oleObj spid="_x0000_s16386" name="Формула" r:id="rId3" imgW="723600" imgH="1625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170080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9969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29969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29309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293096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5589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03648" y="1340768"/>
            <a:ext cx="346570" cy="576064"/>
            <a:chOff x="7020272" y="2204864"/>
            <a:chExt cx="346570" cy="57606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20272" y="2204864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5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403648" y="2636912"/>
            <a:ext cx="354584" cy="576064"/>
            <a:chOff x="7020272" y="2204864"/>
            <a:chExt cx="354584" cy="57606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20272" y="220486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3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03648" y="2636912"/>
            <a:ext cx="357790" cy="576064"/>
            <a:chOff x="7020272" y="2204864"/>
            <a:chExt cx="357790" cy="576064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20272" y="2204864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4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331640" y="3933056"/>
            <a:ext cx="357790" cy="576064"/>
            <a:chOff x="7020272" y="2204864"/>
            <a:chExt cx="357790" cy="57606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20272" y="2204864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4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331640" y="3933056"/>
            <a:ext cx="506870" cy="576064"/>
            <a:chOff x="7020272" y="2204864"/>
            <a:chExt cx="506870" cy="57606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020272" y="2204864"/>
              <a:ext cx="506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10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91680" y="5517232"/>
            <a:ext cx="356188" cy="576064"/>
            <a:chOff x="7020272" y="2204864"/>
            <a:chExt cx="356188" cy="57606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7020272" y="2636912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020272" y="22048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2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6084168" y="3645024"/>
            <a:ext cx="2310984" cy="2690735"/>
          </a:xfrm>
          <a:custGeom>
            <a:avLst/>
            <a:gdLst>
              <a:gd name="connsiteX0" fmla="*/ 164892 w 2310984"/>
              <a:gd name="connsiteY0" fmla="*/ 2468380 h 2690735"/>
              <a:gd name="connsiteX1" fmla="*/ 374754 w 2310984"/>
              <a:gd name="connsiteY1" fmla="*/ 2258518 h 2690735"/>
              <a:gd name="connsiteX2" fmla="*/ 74951 w 2310984"/>
              <a:gd name="connsiteY2" fmla="*/ 1568970 h 2690735"/>
              <a:gd name="connsiteX3" fmla="*/ 824459 w 2310984"/>
              <a:gd name="connsiteY3" fmla="*/ 249836 h 2690735"/>
              <a:gd name="connsiteX4" fmla="*/ 1424066 w 2310984"/>
              <a:gd name="connsiteY4" fmla="*/ 69954 h 2690735"/>
              <a:gd name="connsiteX5" fmla="*/ 1618938 w 2310984"/>
              <a:gd name="connsiteY5" fmla="*/ 399738 h 2690735"/>
              <a:gd name="connsiteX6" fmla="*/ 1963712 w 2310984"/>
              <a:gd name="connsiteY6" fmla="*/ 279816 h 2690735"/>
              <a:gd name="connsiteX7" fmla="*/ 2278505 w 2310984"/>
              <a:gd name="connsiteY7" fmla="*/ 1359108 h 2690735"/>
              <a:gd name="connsiteX8" fmla="*/ 1768840 w 2310984"/>
              <a:gd name="connsiteY8" fmla="*/ 2528341 h 2690735"/>
              <a:gd name="connsiteX9" fmla="*/ 1738859 w 2310984"/>
              <a:gd name="connsiteY9" fmla="*/ 2333469 h 2690735"/>
              <a:gd name="connsiteX10" fmla="*/ 1543987 w 2310984"/>
              <a:gd name="connsiteY10" fmla="*/ 2603292 h 2690735"/>
              <a:gd name="connsiteX11" fmla="*/ 449705 w 2310984"/>
              <a:gd name="connsiteY11" fmla="*/ 2423410 h 2690735"/>
              <a:gd name="connsiteX12" fmla="*/ 164892 w 2310984"/>
              <a:gd name="connsiteY12" fmla="*/ 2468380 h 269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0984" h="2690735">
                <a:moveTo>
                  <a:pt x="164892" y="2468380"/>
                </a:moveTo>
                <a:cubicBezTo>
                  <a:pt x="152400" y="2440898"/>
                  <a:pt x="389744" y="2408419"/>
                  <a:pt x="374754" y="2258518"/>
                </a:cubicBezTo>
                <a:cubicBezTo>
                  <a:pt x="359764" y="2108617"/>
                  <a:pt x="0" y="1903750"/>
                  <a:pt x="74951" y="1568970"/>
                </a:cubicBezTo>
                <a:cubicBezTo>
                  <a:pt x="149902" y="1234190"/>
                  <a:pt x="599607" y="499672"/>
                  <a:pt x="824459" y="249836"/>
                </a:cubicBezTo>
                <a:cubicBezTo>
                  <a:pt x="1049311" y="0"/>
                  <a:pt x="1291653" y="44970"/>
                  <a:pt x="1424066" y="69954"/>
                </a:cubicBezTo>
                <a:cubicBezTo>
                  <a:pt x="1556479" y="94938"/>
                  <a:pt x="1528997" y="364761"/>
                  <a:pt x="1618938" y="399738"/>
                </a:cubicBezTo>
                <a:cubicBezTo>
                  <a:pt x="1708879" y="434715"/>
                  <a:pt x="1853784" y="119921"/>
                  <a:pt x="1963712" y="279816"/>
                </a:cubicBezTo>
                <a:cubicBezTo>
                  <a:pt x="2073640" y="439711"/>
                  <a:pt x="2310984" y="984354"/>
                  <a:pt x="2278505" y="1359108"/>
                </a:cubicBezTo>
                <a:cubicBezTo>
                  <a:pt x="2246026" y="1733862"/>
                  <a:pt x="1858781" y="2365947"/>
                  <a:pt x="1768840" y="2528341"/>
                </a:cubicBezTo>
                <a:cubicBezTo>
                  <a:pt x="1678899" y="2690735"/>
                  <a:pt x="1776334" y="2320977"/>
                  <a:pt x="1738859" y="2333469"/>
                </a:cubicBezTo>
                <a:cubicBezTo>
                  <a:pt x="1701384" y="2345961"/>
                  <a:pt x="1758846" y="2588302"/>
                  <a:pt x="1543987" y="2603292"/>
                </a:cubicBezTo>
                <a:cubicBezTo>
                  <a:pt x="1329128" y="2618282"/>
                  <a:pt x="672059" y="2445895"/>
                  <a:pt x="449705" y="2423410"/>
                </a:cubicBezTo>
                <a:cubicBezTo>
                  <a:pt x="227351" y="2400925"/>
                  <a:pt x="177384" y="2495862"/>
                  <a:pt x="164892" y="246838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67544" y="3573016"/>
            <a:ext cx="2310984" cy="2690735"/>
          </a:xfrm>
          <a:custGeom>
            <a:avLst/>
            <a:gdLst>
              <a:gd name="connsiteX0" fmla="*/ 164892 w 2310984"/>
              <a:gd name="connsiteY0" fmla="*/ 2468380 h 2690735"/>
              <a:gd name="connsiteX1" fmla="*/ 374754 w 2310984"/>
              <a:gd name="connsiteY1" fmla="*/ 2258518 h 2690735"/>
              <a:gd name="connsiteX2" fmla="*/ 74951 w 2310984"/>
              <a:gd name="connsiteY2" fmla="*/ 1568970 h 2690735"/>
              <a:gd name="connsiteX3" fmla="*/ 824459 w 2310984"/>
              <a:gd name="connsiteY3" fmla="*/ 249836 h 2690735"/>
              <a:gd name="connsiteX4" fmla="*/ 1424066 w 2310984"/>
              <a:gd name="connsiteY4" fmla="*/ 69954 h 2690735"/>
              <a:gd name="connsiteX5" fmla="*/ 1618938 w 2310984"/>
              <a:gd name="connsiteY5" fmla="*/ 399738 h 2690735"/>
              <a:gd name="connsiteX6" fmla="*/ 1963712 w 2310984"/>
              <a:gd name="connsiteY6" fmla="*/ 279816 h 2690735"/>
              <a:gd name="connsiteX7" fmla="*/ 2278505 w 2310984"/>
              <a:gd name="connsiteY7" fmla="*/ 1359108 h 2690735"/>
              <a:gd name="connsiteX8" fmla="*/ 1768840 w 2310984"/>
              <a:gd name="connsiteY8" fmla="*/ 2528341 h 2690735"/>
              <a:gd name="connsiteX9" fmla="*/ 1738859 w 2310984"/>
              <a:gd name="connsiteY9" fmla="*/ 2333469 h 2690735"/>
              <a:gd name="connsiteX10" fmla="*/ 1543987 w 2310984"/>
              <a:gd name="connsiteY10" fmla="*/ 2603292 h 2690735"/>
              <a:gd name="connsiteX11" fmla="*/ 449705 w 2310984"/>
              <a:gd name="connsiteY11" fmla="*/ 2423410 h 2690735"/>
              <a:gd name="connsiteX12" fmla="*/ 164892 w 2310984"/>
              <a:gd name="connsiteY12" fmla="*/ 2468380 h 269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0984" h="2690735">
                <a:moveTo>
                  <a:pt x="164892" y="2468380"/>
                </a:moveTo>
                <a:cubicBezTo>
                  <a:pt x="152400" y="2440898"/>
                  <a:pt x="389744" y="2408419"/>
                  <a:pt x="374754" y="2258518"/>
                </a:cubicBezTo>
                <a:cubicBezTo>
                  <a:pt x="359764" y="2108617"/>
                  <a:pt x="0" y="1903750"/>
                  <a:pt x="74951" y="1568970"/>
                </a:cubicBezTo>
                <a:cubicBezTo>
                  <a:pt x="149902" y="1234190"/>
                  <a:pt x="599607" y="499672"/>
                  <a:pt x="824459" y="249836"/>
                </a:cubicBezTo>
                <a:cubicBezTo>
                  <a:pt x="1049311" y="0"/>
                  <a:pt x="1291653" y="44970"/>
                  <a:pt x="1424066" y="69954"/>
                </a:cubicBezTo>
                <a:cubicBezTo>
                  <a:pt x="1556479" y="94938"/>
                  <a:pt x="1528997" y="364761"/>
                  <a:pt x="1618938" y="399738"/>
                </a:cubicBezTo>
                <a:cubicBezTo>
                  <a:pt x="1708879" y="434715"/>
                  <a:pt x="1853784" y="119921"/>
                  <a:pt x="1963712" y="279816"/>
                </a:cubicBezTo>
                <a:cubicBezTo>
                  <a:pt x="2073640" y="439711"/>
                  <a:pt x="2310984" y="984354"/>
                  <a:pt x="2278505" y="1359108"/>
                </a:cubicBezTo>
                <a:cubicBezTo>
                  <a:pt x="2246026" y="1733862"/>
                  <a:pt x="1858781" y="2365947"/>
                  <a:pt x="1768840" y="2528341"/>
                </a:cubicBezTo>
                <a:cubicBezTo>
                  <a:pt x="1678899" y="2690735"/>
                  <a:pt x="1776334" y="2320977"/>
                  <a:pt x="1738859" y="2333469"/>
                </a:cubicBezTo>
                <a:cubicBezTo>
                  <a:pt x="1701384" y="2345961"/>
                  <a:pt x="1758846" y="2588302"/>
                  <a:pt x="1543987" y="2603292"/>
                </a:cubicBezTo>
                <a:cubicBezTo>
                  <a:pt x="1329128" y="2618282"/>
                  <a:pt x="672059" y="2445895"/>
                  <a:pt x="449705" y="2423410"/>
                </a:cubicBezTo>
                <a:cubicBezTo>
                  <a:pt x="227351" y="2400925"/>
                  <a:pt x="177384" y="2495862"/>
                  <a:pt x="164892" y="246838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Разложите дроби в нужные мешочки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>
            <a:hlinkClick r:id="" action="ppaction://noaction" highlightClick="1"/>
          </p:cNvPr>
          <p:cNvGraphicFramePr>
            <a:graphicFrameLocks noChangeAspect="1"/>
          </p:cNvGraphicFramePr>
          <p:nvPr>
            <p:ph idx="1"/>
          </p:nvPr>
        </p:nvGraphicFramePr>
        <p:xfrm>
          <a:off x="323528" y="2348880"/>
          <a:ext cx="432049" cy="1116090"/>
        </p:xfrm>
        <a:graphic>
          <a:graphicData uri="http://schemas.openxmlformats.org/presentationml/2006/ole">
            <p:oleObj spid="_x0000_s17410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17411" name="Содержимое 3"/>
          <p:cNvGraphicFramePr>
            <a:graphicFrameLocks noChangeAspect="1"/>
          </p:cNvGraphicFramePr>
          <p:nvPr/>
        </p:nvGraphicFramePr>
        <p:xfrm>
          <a:off x="2339752" y="1628800"/>
          <a:ext cx="431800" cy="1116012"/>
        </p:xfrm>
        <a:graphic>
          <a:graphicData uri="http://schemas.openxmlformats.org/presentationml/2006/ole">
            <p:oleObj spid="_x0000_s17411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17412" name="Содержимое 3"/>
          <p:cNvGraphicFramePr>
            <a:graphicFrameLocks noChangeAspect="1"/>
          </p:cNvGraphicFramePr>
          <p:nvPr/>
        </p:nvGraphicFramePr>
        <p:xfrm>
          <a:off x="3491880" y="2708920"/>
          <a:ext cx="431800" cy="1116012"/>
        </p:xfrm>
        <a:graphic>
          <a:graphicData uri="http://schemas.openxmlformats.org/presentationml/2006/ole">
            <p:oleObj spid="_x0000_s17412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17413" name="Содержимое 3"/>
          <p:cNvGraphicFramePr>
            <a:graphicFrameLocks noChangeAspect="1"/>
          </p:cNvGraphicFramePr>
          <p:nvPr/>
        </p:nvGraphicFramePr>
        <p:xfrm>
          <a:off x="4067944" y="4797152"/>
          <a:ext cx="396875" cy="1116012"/>
        </p:xfrm>
        <a:graphic>
          <a:graphicData uri="http://schemas.openxmlformats.org/presentationml/2006/ole">
            <p:oleObj spid="_x0000_s17413" name="Формула" r:id="rId6" imgW="139680" imgH="393480" progId="Equation.3">
              <p:embed/>
            </p:oleObj>
          </a:graphicData>
        </a:graphic>
      </p:graphicFrame>
      <p:graphicFrame>
        <p:nvGraphicFramePr>
          <p:cNvPr id="17414" name="Содержимое 3"/>
          <p:cNvGraphicFramePr>
            <a:graphicFrameLocks noChangeAspect="1"/>
          </p:cNvGraphicFramePr>
          <p:nvPr/>
        </p:nvGraphicFramePr>
        <p:xfrm>
          <a:off x="4716016" y="1844824"/>
          <a:ext cx="431800" cy="1116012"/>
        </p:xfrm>
        <a:graphic>
          <a:graphicData uri="http://schemas.openxmlformats.org/presentationml/2006/ole">
            <p:oleObj spid="_x0000_s17414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17415" name="Содержимое 3"/>
          <p:cNvGraphicFramePr>
            <a:graphicFrameLocks noChangeAspect="1"/>
          </p:cNvGraphicFramePr>
          <p:nvPr/>
        </p:nvGraphicFramePr>
        <p:xfrm>
          <a:off x="6156176" y="1700808"/>
          <a:ext cx="396875" cy="1116012"/>
        </p:xfrm>
        <a:graphic>
          <a:graphicData uri="http://schemas.openxmlformats.org/presentationml/2006/ole">
            <p:oleObj spid="_x0000_s17415" name="Формула" r:id="rId8" imgW="139680" imgH="393480" progId="Equation.3">
              <p:embed/>
            </p:oleObj>
          </a:graphicData>
        </a:graphic>
      </p:graphicFrame>
      <p:graphicFrame>
        <p:nvGraphicFramePr>
          <p:cNvPr id="17416" name="Содержимое 3"/>
          <p:cNvGraphicFramePr>
            <a:graphicFrameLocks noChangeAspect="1"/>
          </p:cNvGraphicFramePr>
          <p:nvPr/>
        </p:nvGraphicFramePr>
        <p:xfrm>
          <a:off x="7956376" y="1844824"/>
          <a:ext cx="576263" cy="1116013"/>
        </p:xfrm>
        <a:graphic>
          <a:graphicData uri="http://schemas.openxmlformats.org/presentationml/2006/ole">
            <p:oleObj spid="_x0000_s17416" name="Формула" r:id="rId9" imgW="203040" imgH="393480" progId="Equation.3">
              <p:embed/>
            </p:oleObj>
          </a:graphicData>
        </a:graphic>
      </p:graphicFrame>
      <p:graphicFrame>
        <p:nvGraphicFramePr>
          <p:cNvPr id="17417" name="Содержимое 3"/>
          <p:cNvGraphicFramePr>
            <a:graphicFrameLocks noChangeAspect="1"/>
          </p:cNvGraphicFramePr>
          <p:nvPr/>
        </p:nvGraphicFramePr>
        <p:xfrm>
          <a:off x="5292080" y="3789040"/>
          <a:ext cx="576262" cy="1116013"/>
        </p:xfrm>
        <a:graphic>
          <a:graphicData uri="http://schemas.openxmlformats.org/presentationml/2006/ole">
            <p:oleObj spid="_x0000_s17417" name="Формула" r:id="rId10" imgW="203040" imgH="393480" progId="Equation.3">
              <p:embed/>
            </p:oleObj>
          </a:graphicData>
        </a:graphic>
      </p:graphicFrame>
      <p:sp>
        <p:nvSpPr>
          <p:cNvPr id="16" name="Полилиния 15"/>
          <p:cNvSpPr/>
          <p:nvPr/>
        </p:nvSpPr>
        <p:spPr>
          <a:xfrm rot="1047186">
            <a:off x="1898275" y="3081734"/>
            <a:ext cx="720080" cy="1008003"/>
          </a:xfrm>
          <a:custGeom>
            <a:avLst/>
            <a:gdLst>
              <a:gd name="connsiteX0" fmla="*/ 234845 w 557133"/>
              <a:gd name="connsiteY0" fmla="*/ 789481 h 791979"/>
              <a:gd name="connsiteX1" fmla="*/ 9993 w 557133"/>
              <a:gd name="connsiteY1" fmla="*/ 99934 h 791979"/>
              <a:gd name="connsiteX2" fmla="*/ 294806 w 557133"/>
              <a:gd name="connsiteY2" fmla="*/ 294806 h 791979"/>
              <a:gd name="connsiteX3" fmla="*/ 549638 w 557133"/>
              <a:gd name="connsiteY3" fmla="*/ 84944 h 791979"/>
              <a:gd name="connsiteX4" fmla="*/ 234845 w 557133"/>
              <a:gd name="connsiteY4" fmla="*/ 789481 h 79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33" h="791979">
                <a:moveTo>
                  <a:pt x="234845" y="789481"/>
                </a:moveTo>
                <a:cubicBezTo>
                  <a:pt x="144904" y="791979"/>
                  <a:pt x="0" y="182380"/>
                  <a:pt x="9993" y="99934"/>
                </a:cubicBezTo>
                <a:cubicBezTo>
                  <a:pt x="19986" y="17488"/>
                  <a:pt x="204865" y="297304"/>
                  <a:pt x="294806" y="294806"/>
                </a:cubicBezTo>
                <a:cubicBezTo>
                  <a:pt x="384747" y="292308"/>
                  <a:pt x="557133" y="0"/>
                  <a:pt x="549638" y="84944"/>
                </a:cubicBezTo>
                <a:cubicBezTo>
                  <a:pt x="542143" y="169888"/>
                  <a:pt x="324786" y="786983"/>
                  <a:pt x="234845" y="78948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047186">
            <a:off x="7514899" y="3153742"/>
            <a:ext cx="720080" cy="1008003"/>
          </a:xfrm>
          <a:custGeom>
            <a:avLst/>
            <a:gdLst>
              <a:gd name="connsiteX0" fmla="*/ 234845 w 557133"/>
              <a:gd name="connsiteY0" fmla="*/ 789481 h 791979"/>
              <a:gd name="connsiteX1" fmla="*/ 9993 w 557133"/>
              <a:gd name="connsiteY1" fmla="*/ 99934 h 791979"/>
              <a:gd name="connsiteX2" fmla="*/ 294806 w 557133"/>
              <a:gd name="connsiteY2" fmla="*/ 294806 h 791979"/>
              <a:gd name="connsiteX3" fmla="*/ 549638 w 557133"/>
              <a:gd name="connsiteY3" fmla="*/ 84944 h 791979"/>
              <a:gd name="connsiteX4" fmla="*/ 234845 w 557133"/>
              <a:gd name="connsiteY4" fmla="*/ 789481 h 79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33" h="791979">
                <a:moveTo>
                  <a:pt x="234845" y="789481"/>
                </a:moveTo>
                <a:cubicBezTo>
                  <a:pt x="144904" y="791979"/>
                  <a:pt x="0" y="182380"/>
                  <a:pt x="9993" y="99934"/>
                </a:cubicBezTo>
                <a:cubicBezTo>
                  <a:pt x="19986" y="17488"/>
                  <a:pt x="204865" y="297304"/>
                  <a:pt x="294806" y="294806"/>
                </a:cubicBezTo>
                <a:cubicBezTo>
                  <a:pt x="384747" y="292308"/>
                  <a:pt x="557133" y="0"/>
                  <a:pt x="549638" y="84944"/>
                </a:cubicBezTo>
                <a:cubicBezTo>
                  <a:pt x="542143" y="169888"/>
                  <a:pt x="324786" y="786983"/>
                  <a:pt x="234845" y="78948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1520" y="6165304"/>
            <a:ext cx="287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Правильные дроби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6165304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Неправильные дроби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2312E-6 C 0.03854 0.02567 0.0868 0.02336 0.12795 0.02636 C 0.15347 0.03469 0.18038 0.03862 0.20659 0.04162 C 0.21145 0.04301 0.21632 0.04509 0.22135 0.04602 C 0.22777 0.04717 0.23454 0.04671 0.24097 0.0481 C 0.24444 0.04879 0.24739 0.05157 0.25086 0.05249 C 0.25625 0.05388 0.2618 0.05388 0.26718 0.05457 C 0.27812 0.05758 0.28923 0.05989 0.3 0.06336 C 0.31319 0.07376 0.32847 0.07954 0.3427 0.0874 C 0.35052 0.0918 0.35764 0.0985 0.36562 0.10266 C 0.37569 0.10798 0.38663 0.11029 0.3967 0.11584 C 0.41597 0.12671 0.43524 0.14058 0.45573 0.14636 C 0.46718 0.15376 0.4776 0.15469 0.4901 0.15723 C 0.51927 0.17665 0.56076 0.17411 0.5934 0.1792 C 0.60451 0.18613 0.61579 0.19006 0.62795 0.19214 C 0.63507 0.19492 0.64184 0.19954 0.64913 0.20093 C 0.66215 0.20324 0.68854 0.20532 0.68854 0.20532 C 0.69739 0.20763 0.70399 0.2118 0.71319 0.2118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0.01318 C -0.03836 0.0326 -0.04531 0.05896 -0.04826 0.08093 C -0.05121 0.10266 -0.05677 0.12786 -0.06302 0.14844 C -0.06632 0.15931 -0.07187 0.16902 -0.07621 0.17896 C -0.0802 0.18798 -0.08125 0.19676 -0.08611 0.20532 C -0.0875 0.20786 -0.08958 0.20925 -0.09097 0.21179 C -0.09635 0.22197 -0.09965 0.23491 -0.10573 0.24463 C -0.11701 0.26289 -0.10503 0.24 -0.11388 0.25757 C -0.11614 0.26705 -0.11805 0.27561 -0.12204 0.28393 C -0.12482 0.29734 -0.12725 0.3096 -0.1335 0.32093 C -0.13402 0.32347 -0.13732 0.34775 -0.14184 0.35376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0763 C 0.03159 0.00069 0.0302 0.00832 0.02725 0.01641 C 0.02465 0.03445 0.02743 0.02427 0.01579 0.04462 C 0.01354 0.04855 0.01302 0.05387 0.01093 0.0578 C 0.00607 0.06705 -0.00469 0.08254 -0.01216 0.08832 C -0.01528 0.09063 -0.02049 0.09133 -0.02362 0.09271 C -0.03403 0.09734 -0.04462 0.10242 -0.05469 0.10797 C -0.06303 0.11953 -0.08039 0.12901 -0.09237 0.13202 C -0.11546 0.14497 -0.14167 0.15098 -0.16615 0.15815 C -0.1724 0.16 -0.18247 0.16693 -0.18907 0.16693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2104 C 0.08698 0.00139 0.02396 0.02104 0.19983 0.01665 C 0.22014 0.01618 0.2415 0.01179 0.26198 0.01017 C 0.26771 0.00786 0.27674 0.00647 0.27674 -0.00301 " pathEditMode="relative" ptsTypes="fffA">
                                      <p:cBhvr>
                                        <p:cTn id="1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6566 C 0.08021 0.07375 0.08108 0.08208 0.08351 0.08971 C 0.0849 0.09387 0.08802 0.09688 0.0901 0.10057 C 0.0967 0.11306 0.10191 0.12624 0.10972 0.13757 C 0.11337 0.14289 0.11788 0.14728 0.12118 0.15283 C 0.13108 0.16925 0.12622 0.16855 0.13594 0.18127 C 0.13785 0.18381 0.14062 0.1852 0.14253 0.18774 C 0.14878 0.19607 0.14983 0.20786 0.15885 0.21179 C 0.16406 0.21872 0.17049 0.22404 0.17535 0.23144 C 0.17708 0.23422 0.17812 0.23792 0.18021 0.24023 C 0.18559 0.24647 0.19253 0.24994 0.19826 0.25549 C 0.21094 0.26751 0.19878 0.26104 0.21128 0.27075 C 0.22187 0.27884 0.21024 0.26543 0.22292 0.27745 C 0.23142 0.28555 0.24479 0.29988 0.25556 0.30358 C 0.27361 0.30982 0.30104 0.30913 0.31788 0.31005 C 0.31892 0.31237 0.32118 0.31676 0.32118 0.31699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8382E-6 C 0.03646 0.00786 0.07084 0.02497 0.10712 0.03908 C 0.13594 0.0948 0.16598 0.10752 0.19618 0.13295 C 0.2283 0.16 0.20973 0.15839 0.22361 0.15839 " pathEditMode="relative" rAng="0" ptsTypes="fffA">
                                      <p:cBhvr>
                                        <p:cTn id="26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5723E-6 C -0.00799 0.02612 -0.01806 0.02936 -0.03767 0.03491 C -0.04583 0.04023 -0.05504 0.04508 -0.06389 0.04786 C -0.0717 0.05294 -0.07847 0.05942 -0.08681 0.06335 C -0.09861 0.07445 -0.11024 0.08601 -0.12135 0.09826 C -0.13073 0.10867 -0.13889 0.12046 -0.15087 0.12647 C -0.15955 0.13086 -0.16875 0.13387 -0.17708 0.13965 C -0.18559 0.14543 -0.19445 0.15029 -0.2033 0.15491 C -0.20642 0.15653 -0.21302 0.1593 -0.21302 0.15953 C -0.21649 0.17225 -0.22465 0.17364 -0.23281 0.17896 C -0.24358 0.18612 -0.25382 0.19445 -0.26563 0.19861 C -0.26962 0.2 -0.27483 0.20023 -0.27865 0.203 C -0.28212 0.20555 -0.28854 0.21179 -0.28854 0.21202 C -0.28958 0.21387 -0.29115 0.21595 -0.29184 0.21826 C -0.29271 0.22104 -0.29236 0.2245 -0.2934 0.22705 C -0.29965 0.24277 -0.3099 0.26289 -0.32292 0.26844 C -0.3342 0.28346 -0.33559 0.27491 -0.34913 0.28809 C -0.35955 0.29826 -0.37135 0.30427 -0.38351 0.31005 C -0.39653 0.32693 -0.41285 0.33803 -0.42778 0.35144 C -0.43177 0.3593 -0.42934 0.35676 -0.43438 0.36023 " pathEditMode="relative" rAng="0" ptsTypes="fffffffffffffffffffA">
                                      <p:cBhvr>
                                        <p:cTn id="3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1318 C 0.01875 0.01595 0.02101 0.01942 0.01979 0.02173 C 0.01771 0.02566 0.01337 0.02659 0.01007 0.02844 C -0.00017 0.03445 -0.01059 0.04069 -0.02118 0.04578 C -0.07534 0.07214 -0.13246 0.09248 -0.18993 0.09826 C -0.21128 0.10289 -0.23264 0.10682 -0.25399 0.11121 C -0.26892 0.12393 -0.26337 0.11745 -0.27205 0.12878 C -0.27587 0.13965 -0.27951 0.14566 -0.28663 0.15283 C -0.28958 0.1637 -0.29913 0.16647 -0.30642 0.17248 C -0.31267 0.17757 -0.31944 0.18635 -0.32604 0.18982 C -0.33073 0.19237 -0.33611 0.1919 -0.3408 0.19422 C -0.35 0.19884 -0.36163 0.20185 -0.37031 0.2074 C -0.37639 0.21133 -0.38212 0.21688 -0.38837 0.22057 C -0.39045 0.22173 -0.39288 0.22173 -0.39496 0.22266 C -0.39826 0.22404 -0.40156 0.2252 -0.40468 0.22705 C -0.41024 0.23052 -0.41562 0.23422 -0.42118 0.23792 C -0.43021 0.24416 -0.4375 0.25595 -0.44566 0.26404 C -0.45503 0.27352 -0.46545 0.27977 -0.47517 0.28809 C -0.4875 0.29872 -0.50017 0.31468 -0.51458 0.32092 C -0.52118 0.32971 -0.52743 0.32901 -0.5309 0.34266 C -0.53246 0.34867 -0.53784 0.36901 -0.5408 0.37341 C -0.55399 0.39375 -0.57274 0.40647 -0.58837 0.42358 C -0.59166 0.42728 -0.59514 0.43052 -0.59826 0.43445 C -0.60173 0.43861 -0.60434 0.4437 -0.60798 0.44763 C -0.61493 0.45526 -0.61771 0.4541 -0.62604 0.45849 C -0.63125 0.46127 -0.63541 0.46705 -0.6408 0.46936 C -0.66597 0.48046 -0.70139 0.47583 -0.72448 0.47583 " pathEditMode="relative" rAng="0" ptsTypes="ffffffffffffffffffffffffffA">
                                      <p:cBhvr>
                                        <p:cTn id="3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 дроби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611560" y="2132856"/>
          <a:ext cx="434083" cy="1121345"/>
        </p:xfrm>
        <a:graphic>
          <a:graphicData uri="http://schemas.openxmlformats.org/presentationml/2006/ole">
            <p:oleObj spid="_x0000_s18434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18435" name="Содержимое 3"/>
          <p:cNvGraphicFramePr>
            <a:graphicFrameLocks noChangeAspect="1"/>
          </p:cNvGraphicFramePr>
          <p:nvPr/>
        </p:nvGraphicFramePr>
        <p:xfrm>
          <a:off x="1403648" y="2132856"/>
          <a:ext cx="433387" cy="1120775"/>
        </p:xfrm>
        <a:graphic>
          <a:graphicData uri="http://schemas.openxmlformats.org/presentationml/2006/ole">
            <p:oleObj spid="_x0000_s18435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18436" name="Содержимое 3"/>
          <p:cNvGraphicFramePr>
            <a:graphicFrameLocks noChangeAspect="1"/>
          </p:cNvGraphicFramePr>
          <p:nvPr/>
        </p:nvGraphicFramePr>
        <p:xfrm>
          <a:off x="2555875" y="2133600"/>
          <a:ext cx="577850" cy="1120775"/>
        </p:xfrm>
        <a:graphic>
          <a:graphicData uri="http://schemas.openxmlformats.org/presentationml/2006/ole">
            <p:oleObj spid="_x0000_s18436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18437" name="Содержимое 3"/>
          <p:cNvGraphicFramePr>
            <a:graphicFrameLocks noChangeAspect="1"/>
          </p:cNvGraphicFramePr>
          <p:nvPr/>
        </p:nvGraphicFramePr>
        <p:xfrm>
          <a:off x="3348038" y="2133600"/>
          <a:ext cx="577850" cy="1120775"/>
        </p:xfrm>
        <a:graphic>
          <a:graphicData uri="http://schemas.openxmlformats.org/presentationml/2006/ole">
            <p:oleObj spid="_x0000_s18437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18438" name="Содержимое 3"/>
          <p:cNvGraphicFramePr>
            <a:graphicFrameLocks noChangeAspect="1"/>
          </p:cNvGraphicFramePr>
          <p:nvPr/>
        </p:nvGraphicFramePr>
        <p:xfrm>
          <a:off x="5005388" y="2133600"/>
          <a:ext cx="577850" cy="1120775"/>
        </p:xfrm>
        <a:graphic>
          <a:graphicData uri="http://schemas.openxmlformats.org/presentationml/2006/ole">
            <p:oleObj spid="_x0000_s18438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18439" name="Содержимое 3"/>
          <p:cNvGraphicFramePr>
            <a:graphicFrameLocks noChangeAspect="1"/>
          </p:cNvGraphicFramePr>
          <p:nvPr/>
        </p:nvGraphicFramePr>
        <p:xfrm>
          <a:off x="5868144" y="2132856"/>
          <a:ext cx="577850" cy="1120775"/>
        </p:xfrm>
        <a:graphic>
          <a:graphicData uri="http://schemas.openxmlformats.org/presentationml/2006/ole">
            <p:oleObj spid="_x0000_s18439" name="Формула" r:id="rId8" imgW="20304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043608" y="2420888"/>
          <a:ext cx="338832" cy="533648"/>
        </p:xfrm>
        <a:graphic>
          <a:graphicData uri="http://schemas.openxmlformats.org/presentationml/2006/ole">
            <p:oleObj spid="_x0000_s18440" name="Формула" r:id="rId9" imgW="101520" imgH="20304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059832" y="2492896"/>
          <a:ext cx="339725" cy="576138"/>
        </p:xfrm>
        <a:graphic>
          <a:graphicData uri="http://schemas.openxmlformats.org/presentationml/2006/ole">
            <p:oleObj spid="_x0000_s18441" name="Формула" r:id="rId10" imgW="101520" imgH="203040" progId="Equation.3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652120" y="2420888"/>
          <a:ext cx="339725" cy="533400"/>
        </p:xfrm>
        <a:graphic>
          <a:graphicData uri="http://schemas.openxmlformats.org/presentationml/2006/ole">
            <p:oleObj spid="_x0000_s18442" name="Формула" r:id="rId11" imgW="101520" imgH="2030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51720" y="4293096"/>
            <a:ext cx="404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Вспомним правило!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005064"/>
            <a:ext cx="7093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двух дробей с одинаковыми знаменателями больше та, у которой числитель больше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 дроби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628650" y="2133600"/>
          <a:ext cx="398463" cy="1120775"/>
        </p:xfrm>
        <a:graphic>
          <a:graphicData uri="http://schemas.openxmlformats.org/presentationml/2006/ole">
            <p:oleObj spid="_x0000_s22530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18435" name="Содержимое 3"/>
          <p:cNvGraphicFramePr>
            <a:graphicFrameLocks noChangeAspect="1"/>
          </p:cNvGraphicFramePr>
          <p:nvPr/>
        </p:nvGraphicFramePr>
        <p:xfrm>
          <a:off x="1403648" y="2132856"/>
          <a:ext cx="398462" cy="1120775"/>
        </p:xfrm>
        <a:graphic>
          <a:graphicData uri="http://schemas.openxmlformats.org/presentationml/2006/ole">
            <p:oleObj spid="_x0000_s22531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18436" name="Содержимое 3"/>
          <p:cNvGraphicFramePr>
            <a:graphicFrameLocks noChangeAspect="1"/>
          </p:cNvGraphicFramePr>
          <p:nvPr/>
        </p:nvGraphicFramePr>
        <p:xfrm>
          <a:off x="2555875" y="2133600"/>
          <a:ext cx="577850" cy="1120775"/>
        </p:xfrm>
        <a:graphic>
          <a:graphicData uri="http://schemas.openxmlformats.org/presentationml/2006/ole">
            <p:oleObj spid="_x0000_s22532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18437" name="Содержимое 3"/>
          <p:cNvGraphicFramePr>
            <a:graphicFrameLocks noChangeAspect="1"/>
          </p:cNvGraphicFramePr>
          <p:nvPr/>
        </p:nvGraphicFramePr>
        <p:xfrm>
          <a:off x="3419475" y="2133600"/>
          <a:ext cx="433388" cy="1120775"/>
        </p:xfrm>
        <a:graphic>
          <a:graphicData uri="http://schemas.openxmlformats.org/presentationml/2006/ole">
            <p:oleObj spid="_x0000_s22533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18438" name="Содержимое 3"/>
          <p:cNvGraphicFramePr>
            <a:graphicFrameLocks noChangeAspect="1"/>
          </p:cNvGraphicFramePr>
          <p:nvPr/>
        </p:nvGraphicFramePr>
        <p:xfrm>
          <a:off x="5095875" y="2133600"/>
          <a:ext cx="396875" cy="1120775"/>
        </p:xfrm>
        <a:graphic>
          <a:graphicData uri="http://schemas.openxmlformats.org/presentationml/2006/ole">
            <p:oleObj spid="_x0000_s22534" name="Формула" r:id="rId7" imgW="139680" imgH="393480" progId="Equation.3">
              <p:embed/>
            </p:oleObj>
          </a:graphicData>
        </a:graphic>
      </p:graphicFrame>
      <p:graphicFrame>
        <p:nvGraphicFramePr>
          <p:cNvPr id="18439" name="Содержимое 3"/>
          <p:cNvGraphicFramePr>
            <a:graphicFrameLocks noChangeAspect="1"/>
          </p:cNvGraphicFramePr>
          <p:nvPr/>
        </p:nvGraphicFramePr>
        <p:xfrm>
          <a:off x="5940152" y="2132856"/>
          <a:ext cx="396875" cy="1120775"/>
        </p:xfrm>
        <a:graphic>
          <a:graphicData uri="http://schemas.openxmlformats.org/presentationml/2006/ole">
            <p:oleObj spid="_x0000_s22535" name="Формула" r:id="rId8" imgW="13968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043608" y="2420888"/>
          <a:ext cx="338832" cy="533648"/>
        </p:xfrm>
        <a:graphic>
          <a:graphicData uri="http://schemas.openxmlformats.org/presentationml/2006/ole">
            <p:oleObj spid="_x0000_s22536" name="Формула" r:id="rId9" imgW="101520" imgH="20304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059832" y="2492896"/>
          <a:ext cx="339725" cy="576138"/>
        </p:xfrm>
        <a:graphic>
          <a:graphicData uri="http://schemas.openxmlformats.org/presentationml/2006/ole">
            <p:oleObj spid="_x0000_s22537" name="Формула" r:id="rId10" imgW="101520" imgH="203040" progId="Equation.3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652120" y="2420888"/>
          <a:ext cx="339725" cy="533400"/>
        </p:xfrm>
        <a:graphic>
          <a:graphicData uri="http://schemas.openxmlformats.org/presentationml/2006/ole">
            <p:oleObj spid="_x0000_s22538" name="Формула" r:id="rId11" imgW="101520" imgH="2030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51720" y="4293096"/>
            <a:ext cx="404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Вспомним правило!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005064"/>
            <a:ext cx="7093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двух дробей с одинаковыми числителями больше та, у которой знаменатель меньше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Овал 342"/>
          <p:cNvSpPr/>
          <p:nvPr/>
        </p:nvSpPr>
        <p:spPr>
          <a:xfrm>
            <a:off x="6300192" y="692696"/>
            <a:ext cx="2376264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5" name="Группа 354"/>
          <p:cNvGrpSpPr/>
          <p:nvPr/>
        </p:nvGrpSpPr>
        <p:grpSpPr>
          <a:xfrm>
            <a:off x="6300192" y="692696"/>
            <a:ext cx="2376264" cy="2232248"/>
            <a:chOff x="6300192" y="692696"/>
            <a:chExt cx="2376264" cy="2232248"/>
          </a:xfrm>
        </p:grpSpPr>
        <p:cxnSp>
          <p:nvCxnSpPr>
            <p:cNvPr id="345" name="Прямая соединительная линия 344"/>
            <p:cNvCxnSpPr>
              <a:endCxn id="343" idx="4"/>
            </p:cNvCxnSpPr>
            <p:nvPr/>
          </p:nvCxnSpPr>
          <p:spPr>
            <a:xfrm rot="5400000">
              <a:off x="6390202" y="1790818"/>
              <a:ext cx="2232248" cy="3600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Прямая соединительная линия 346"/>
            <p:cNvCxnSpPr>
              <a:stCxn id="343" idx="1"/>
              <a:endCxn id="343" idx="5"/>
            </p:cNvCxnSpPr>
            <p:nvPr/>
          </p:nvCxnSpPr>
          <p:spPr>
            <a:xfrm rot="16200000" flipH="1">
              <a:off x="6699105" y="968684"/>
              <a:ext cx="1578438" cy="1680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Прямая соединительная линия 348"/>
            <p:cNvCxnSpPr>
              <a:stCxn id="343" idx="7"/>
              <a:endCxn id="343" idx="3"/>
            </p:cNvCxnSpPr>
            <p:nvPr/>
          </p:nvCxnSpPr>
          <p:spPr>
            <a:xfrm rot="16200000" flipH="1" flipV="1">
              <a:off x="6699105" y="968684"/>
              <a:ext cx="1578438" cy="16802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Прямая соединительная линия 353"/>
            <p:cNvCxnSpPr>
              <a:stCxn id="343" idx="2"/>
              <a:endCxn id="343" idx="6"/>
            </p:cNvCxnSpPr>
            <p:nvPr/>
          </p:nvCxnSpPr>
          <p:spPr>
            <a:xfrm rot="10800000" flipH="1">
              <a:off x="6300192" y="1808820"/>
              <a:ext cx="23762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9" name="Овал 368"/>
          <p:cNvSpPr/>
          <p:nvPr/>
        </p:nvSpPr>
        <p:spPr>
          <a:xfrm>
            <a:off x="6444208" y="3284984"/>
            <a:ext cx="2376264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8" name="Группа 397"/>
          <p:cNvGrpSpPr/>
          <p:nvPr/>
        </p:nvGrpSpPr>
        <p:grpSpPr>
          <a:xfrm>
            <a:off x="6660232" y="3284984"/>
            <a:ext cx="2160240" cy="2160240"/>
            <a:chOff x="6588224" y="3356992"/>
            <a:chExt cx="2160240" cy="2160240"/>
          </a:xfrm>
        </p:grpSpPr>
        <p:cxnSp>
          <p:nvCxnSpPr>
            <p:cNvPr id="379" name="Прямая соединительная линия 378"/>
            <p:cNvCxnSpPr/>
            <p:nvPr/>
          </p:nvCxnSpPr>
          <p:spPr>
            <a:xfrm rot="5400000">
              <a:off x="7308304" y="3645024"/>
              <a:ext cx="1080120" cy="5040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Прямая соединительная линия 383"/>
            <p:cNvCxnSpPr/>
            <p:nvPr/>
          </p:nvCxnSpPr>
          <p:spPr>
            <a:xfrm rot="16200000" flipH="1">
              <a:off x="7164288" y="4869160"/>
              <a:ext cx="1080120" cy="2160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Прямая соединительная линия 385"/>
            <p:cNvCxnSpPr>
              <a:endCxn id="369" idx="1"/>
            </p:cNvCxnSpPr>
            <p:nvPr/>
          </p:nvCxnSpPr>
          <p:spPr>
            <a:xfrm rot="16200000" flipV="1">
              <a:off x="6781659" y="3622435"/>
              <a:ext cx="825223" cy="804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Прямая соединительная линия 387"/>
            <p:cNvCxnSpPr/>
            <p:nvPr/>
          </p:nvCxnSpPr>
          <p:spPr>
            <a:xfrm rot="10800000" flipV="1">
              <a:off x="6588224" y="4437112"/>
              <a:ext cx="1008112" cy="5040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Прямая соединительная линия 389"/>
            <p:cNvCxnSpPr/>
            <p:nvPr/>
          </p:nvCxnSpPr>
          <p:spPr>
            <a:xfrm>
              <a:off x="7596336" y="4437112"/>
              <a:ext cx="1152128" cy="720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ирог 29"/>
          <p:cNvSpPr/>
          <p:nvPr/>
        </p:nvSpPr>
        <p:spPr>
          <a:xfrm rot="15906020">
            <a:off x="6362563" y="611681"/>
            <a:ext cx="2275807" cy="2358806"/>
          </a:xfrm>
          <a:prstGeom prst="pie">
            <a:avLst>
              <a:gd name="adj1" fmla="val 3009507"/>
              <a:gd name="adj2" fmla="val 11126856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ирог 30"/>
          <p:cNvSpPr/>
          <p:nvPr/>
        </p:nvSpPr>
        <p:spPr>
          <a:xfrm rot="12778506">
            <a:off x="6438807" y="3256908"/>
            <a:ext cx="2425550" cy="2285670"/>
          </a:xfrm>
          <a:prstGeom prst="pie">
            <a:avLst>
              <a:gd name="adj1" fmla="val 556942"/>
              <a:gd name="adj2" fmla="val 138374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343" grpId="0" animBg="1"/>
      <p:bldP spid="343" grpId="1" animBg="1"/>
      <p:bldP spid="369" grpId="1" animBg="1"/>
      <p:bldP spid="369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 дроби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611560" y="2132856"/>
          <a:ext cx="434083" cy="1121345"/>
        </p:xfrm>
        <a:graphic>
          <a:graphicData uri="http://schemas.openxmlformats.org/presentationml/2006/ole">
            <p:oleObj spid="_x0000_s23554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18435" name="Содержимое 3"/>
          <p:cNvGraphicFramePr>
            <a:graphicFrameLocks noChangeAspect="1"/>
          </p:cNvGraphicFramePr>
          <p:nvPr/>
        </p:nvGraphicFramePr>
        <p:xfrm>
          <a:off x="1403350" y="2133600"/>
          <a:ext cx="434975" cy="1120775"/>
        </p:xfrm>
        <a:graphic>
          <a:graphicData uri="http://schemas.openxmlformats.org/presentationml/2006/ole">
            <p:oleObj spid="_x0000_s23555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18436" name="Содержимое 3"/>
          <p:cNvGraphicFramePr>
            <a:graphicFrameLocks noChangeAspect="1"/>
          </p:cNvGraphicFramePr>
          <p:nvPr/>
        </p:nvGraphicFramePr>
        <p:xfrm>
          <a:off x="2699792" y="2564904"/>
          <a:ext cx="254000" cy="469900"/>
        </p:xfrm>
        <a:graphic>
          <a:graphicData uri="http://schemas.openxmlformats.org/presentationml/2006/ole">
            <p:oleObj spid="_x0000_s23556" name="Формула" r:id="rId5" imgW="88560" imgH="164880" progId="Equation.3">
              <p:embed/>
            </p:oleObj>
          </a:graphicData>
        </a:graphic>
      </p:graphicFrame>
      <p:graphicFrame>
        <p:nvGraphicFramePr>
          <p:cNvPr id="18437" name="Содержимое 3"/>
          <p:cNvGraphicFramePr>
            <a:graphicFrameLocks noChangeAspect="1"/>
          </p:cNvGraphicFramePr>
          <p:nvPr/>
        </p:nvGraphicFramePr>
        <p:xfrm>
          <a:off x="3419475" y="2133600"/>
          <a:ext cx="433388" cy="1120775"/>
        </p:xfrm>
        <a:graphic>
          <a:graphicData uri="http://schemas.openxmlformats.org/presentationml/2006/ole">
            <p:oleObj spid="_x0000_s23557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18438" name="Содержимое 3"/>
          <p:cNvGraphicFramePr>
            <a:graphicFrameLocks noChangeAspect="1"/>
          </p:cNvGraphicFramePr>
          <p:nvPr/>
        </p:nvGraphicFramePr>
        <p:xfrm>
          <a:off x="5095875" y="2133600"/>
          <a:ext cx="396875" cy="1120775"/>
        </p:xfrm>
        <a:graphic>
          <a:graphicData uri="http://schemas.openxmlformats.org/presentationml/2006/ole">
            <p:oleObj spid="_x0000_s23558" name="Формула" r:id="rId7" imgW="139680" imgH="393480" progId="Equation.3">
              <p:embed/>
            </p:oleObj>
          </a:graphicData>
        </a:graphic>
      </p:graphicFrame>
      <p:graphicFrame>
        <p:nvGraphicFramePr>
          <p:cNvPr id="18439" name="Содержимое 3"/>
          <p:cNvGraphicFramePr>
            <a:graphicFrameLocks noChangeAspect="1"/>
          </p:cNvGraphicFramePr>
          <p:nvPr/>
        </p:nvGraphicFramePr>
        <p:xfrm>
          <a:off x="5940152" y="2132856"/>
          <a:ext cx="396875" cy="1120775"/>
        </p:xfrm>
        <a:graphic>
          <a:graphicData uri="http://schemas.openxmlformats.org/presentationml/2006/ole">
            <p:oleObj spid="_x0000_s23559" name="Формула" r:id="rId8" imgW="139680" imgH="39348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5508104" y="2492896"/>
          <a:ext cx="339725" cy="576138"/>
        </p:xfrm>
        <a:graphic>
          <a:graphicData uri="http://schemas.openxmlformats.org/presentationml/2006/ole">
            <p:oleObj spid="_x0000_s23561" name="Формула" r:id="rId9" imgW="101520" imgH="203040" progId="Equation.3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987824" y="2492896"/>
          <a:ext cx="339725" cy="533400"/>
        </p:xfrm>
        <a:graphic>
          <a:graphicData uri="http://schemas.openxmlformats.org/presentationml/2006/ole">
            <p:oleObj spid="_x0000_s23562" name="Формула" r:id="rId10" imgW="101520" imgH="203040" progId="Equation.3">
              <p:embed/>
            </p:oleObj>
          </a:graphicData>
        </a:graphic>
      </p:graphicFrame>
      <p:graphicFrame>
        <p:nvGraphicFramePr>
          <p:cNvPr id="23563" name="Object 10"/>
          <p:cNvGraphicFramePr>
            <a:graphicFrameLocks noChangeAspect="1"/>
          </p:cNvGraphicFramePr>
          <p:nvPr/>
        </p:nvGraphicFramePr>
        <p:xfrm>
          <a:off x="1043608" y="2492896"/>
          <a:ext cx="339725" cy="533400"/>
        </p:xfrm>
        <a:graphic>
          <a:graphicData uri="http://schemas.openxmlformats.org/presentationml/2006/ole">
            <p:oleObj spid="_x0000_s23563" name="Формула" r:id="rId11" imgW="101520" imgH="2030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23728" y="4293096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Вспомним правило!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3" y="42930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Правильная дробь всегда меньше неправильной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448</Words>
  <Application>Microsoft Office PowerPoint</Application>
  <PresentationFormat>Экран (4:3)</PresentationFormat>
  <Paragraphs>132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Городская</vt:lpstr>
      <vt:lpstr>Формула</vt:lpstr>
      <vt:lpstr>Microsoft Equation 3.0</vt:lpstr>
      <vt:lpstr>Сравнение дробей с разными знаменателями 6 класс</vt:lpstr>
      <vt:lpstr>Расшифруйте имя человека, который ввел в Европе дробную черту</vt:lpstr>
      <vt:lpstr>Слайд 3</vt:lpstr>
      <vt:lpstr>Слайд 4</vt:lpstr>
      <vt:lpstr>Приведите дроби к новому знаменателю</vt:lpstr>
      <vt:lpstr>Разложите дроби в нужные мешочки</vt:lpstr>
      <vt:lpstr>Сравните дроби</vt:lpstr>
      <vt:lpstr>Сравните дроби</vt:lpstr>
      <vt:lpstr>Сравните дроби</vt:lpstr>
      <vt:lpstr>Подумайте, как сравнить дроби</vt:lpstr>
      <vt:lpstr>Правило сравнения дробей с разными знаменателями</vt:lpstr>
      <vt:lpstr>Сравните дроби</vt:lpstr>
      <vt:lpstr>Физкультминутка</vt:lpstr>
      <vt:lpstr>Слайд 14</vt:lpstr>
      <vt:lpstr>Самостоятельная работа</vt:lpstr>
      <vt:lpstr>Слайд 16</vt:lpstr>
      <vt:lpstr>Слайд 17</vt:lpstr>
      <vt:lpstr>Слайд 18</vt:lpstr>
      <vt:lpstr>Домашнее задание</vt:lpstr>
      <vt:lpstr>Спасибо за урок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дробей с разными знаменателями 6 класс</dc:title>
  <dc:creator>Наталья</dc:creator>
  <cp:lastModifiedBy>Наталья</cp:lastModifiedBy>
  <cp:revision>82</cp:revision>
  <dcterms:created xsi:type="dcterms:W3CDTF">2011-10-04T17:22:51Z</dcterms:created>
  <dcterms:modified xsi:type="dcterms:W3CDTF">2011-10-24T16:42:37Z</dcterms:modified>
</cp:coreProperties>
</file>