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8" r:id="rId4"/>
    <p:sldId id="263" r:id="rId5"/>
    <p:sldId id="264" r:id="rId6"/>
    <p:sldId id="266" r:id="rId7"/>
    <p:sldId id="265" r:id="rId8"/>
    <p:sldId id="267" r:id="rId9"/>
    <p:sldId id="268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FFFF"/>
    <a:srgbClr val="18D3D8"/>
    <a:srgbClr val="20D4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4585-97D5-4239-9B2D-35E067744516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38A0D-2543-460C-931A-4DBC4CC82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DBF79-3225-407B-9456-5D524E1AB19C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60A08-241B-464C-BC1E-43824EAA0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600DC-2888-4715-AF99-FD494D336482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196DB-ADBA-4E30-BBF8-AA82607ED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2E72B-DC9F-41BB-AD00-B7D177235B29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F197-BA2C-4215-86C9-4DF2D2708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DE21C-4474-40C1-A9E8-399BF56DB47B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AE6C1-FA0D-4CA9-A116-0375943CB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7D24C-7735-4216-9B99-FF55B3AF6932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B1258-B22A-449E-AE90-EAD9BF535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2A98-743D-4832-ABCA-41DD4066130C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B8E1-6E29-4046-BA22-014009471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2BD9-38B1-4862-AFF6-C6B7C00E5514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11CE1-3B54-46CD-9D52-4B46DEBD7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D3A07-F4F5-4310-BDD6-C5C4ECE518FE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C2477-6CDA-4E63-BB20-7B0873C85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28112-F7B1-4B7C-AA16-0D7B7E8EB79F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57B59-4973-4B65-B3E8-B0ADDA7DC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D1781-0BB6-4B14-9FEB-2CB6E29263EF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B277-878C-43D9-86A9-CAD33889A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BFBF85-DBCA-4D98-A1C5-A5CA91791ED0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1972D9-E383-4DB2-958D-C98906041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&#1076;&#1077;&#1083;&#1100;&#1092;&#1080;&#1085;&#1072;&#1088;&#1080;&#1081;" TargetMode="External"/><Relationship Id="rId13" Type="http://schemas.openxmlformats.org/officeDocument/2006/relationships/hyperlink" Target="http://www.reklama.kei.pl/allegro/szablon_dla_dzieci_1/wzory/14kn.jpg" TargetMode="External"/><Relationship Id="rId3" Type="http://schemas.openxmlformats.org/officeDocument/2006/relationships/hyperlink" Target="http://www.lenagold.ru/fon/clipart/d/delf.html" TargetMode="External"/><Relationship Id="rId7" Type="http://schemas.openxmlformats.org/officeDocument/2006/relationships/hyperlink" Target="http://www.russika.ru/ef.php?s=4024" TargetMode="External"/><Relationship Id="rId12" Type="http://schemas.openxmlformats.org/officeDocument/2006/relationships/hyperlink" Target="http://dictionnairealimentaire.ricardocuisine.com/" TargetMode="External"/><Relationship Id="rId2" Type="http://schemas.openxmlformats.org/officeDocument/2006/relationships/hyperlink" Target="http://images.clipartof.com/small/32502-Group-Of-Five-Blue-Dolphins-Jumping-Up-Out-Of-Water-In-Front-Of-A-Su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&#1084;&#1086;&#1083;&#1083;&#1102;&#1089;&#1082;" TargetMode="External"/><Relationship Id="rId11" Type="http://schemas.openxmlformats.org/officeDocument/2006/relationships/hyperlink" Target="http://dic.academic.ru/dic.nsf/enc_colier/4035/" TargetMode="External"/><Relationship Id="rId5" Type="http://schemas.openxmlformats.org/officeDocument/2006/relationships/hyperlink" Target="http://raftguru.ru/ocean_toxic_mollusks.html" TargetMode="External"/><Relationship Id="rId10" Type="http://schemas.openxmlformats.org/officeDocument/2006/relationships/hyperlink" Target="http://ru.wikipedia.org/wiki/" TargetMode="External"/><Relationship Id="rId4" Type="http://schemas.openxmlformats.org/officeDocument/2006/relationships/hyperlink" Target="http://slovari.yandex.ru/" TargetMode="External"/><Relationship Id="rId9" Type="http://schemas.openxmlformats.org/officeDocument/2006/relationships/hyperlink" Target="http://s50.radikal.ru/i130/0901/b3/c927e74bd9e3.jpg" TargetMode="External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&#1071;\&#1040;&#1058;&#1058;&#1045;&#1057;&#1058;&#1040;&#1062;&#1048;&#1071;\&#1042;%20&#1048;&#1053;&#1058;&#1045;&#1056;&#1053;&#1045;&#1058;\&#1048;&#1047;&#1051;&#1054;&#1046;&#1045;&#1053;&#1048;&#1045;-&#1054;&#1055;&#1048;&#1057;&#1040;&#1053;&#1048;&#1045;%20&#1044;&#1045;&#1051;&#1068;&#1060;&#1048;&#1053;&#1067;%204%20&#1050;&#1051;&#1040;&#1057;&#1057;\&#1044;&#1077;&#1083;&#1100;&#1092;&#1080;&#1085;&#1099;.av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&#1071;\&#1040;&#1058;&#1058;&#1045;&#1057;&#1058;&#1040;&#1062;&#1048;&#1071;\&#1042;%20&#1048;&#1053;&#1058;&#1045;&#1056;&#1053;&#1045;&#1058;\&#1048;&#1047;&#1051;&#1054;&#1046;&#1045;&#1053;&#1048;&#1045;-&#1054;&#1055;&#1048;&#1057;&#1040;&#1053;&#1048;&#1045;%20&#1044;&#1045;&#1051;&#1068;&#1060;&#1048;&#1053;&#1067;%204%20&#1050;&#1051;&#1040;&#1057;&#1057;\Delfiny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/>
          <a:lstStyle/>
          <a:p>
            <a:r>
              <a:rPr lang="ru-RU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РУССКИЙ ЯЗЫК</a:t>
            </a:r>
            <a:br>
              <a:rPr lang="ru-RU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47525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РАЗВИТИЕ РЕЧИ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ИЗЛОЖЕНИЕ – </a:t>
            </a: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ОПИСАНИЕ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класс</a:t>
            </a:r>
          </a:p>
          <a:p>
            <a:pPr fontAlgn="auto">
              <a:spcAft>
                <a:spcPts val="0"/>
              </a:spcAft>
              <a:defRPr/>
            </a:pP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sz="2400" b="1" i="1" cap="all" dirty="0" smtClean="0">
              <a:ln w="0"/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i="1" cap="all" dirty="0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УЧИТЕЛЬ НАЧАЛЬНОЙ ШКОЛЫ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i="1" cap="all" dirty="0" err="1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ГБоу</a:t>
            </a:r>
            <a:r>
              <a:rPr lang="ru-RU" sz="2400" b="1" i="1" cap="all" dirty="0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2400" b="1" i="1" cap="all" dirty="0" err="1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сош</a:t>
            </a:r>
            <a:r>
              <a:rPr lang="ru-RU" sz="2400" b="1" i="1" cap="all" dirty="0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№ 10  Санкт-Петербурга</a:t>
            </a:r>
            <a:endParaRPr lang="ru-RU" sz="2400" b="1" i="1" cap="all" dirty="0">
              <a:ln w="0"/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2400" b="1" i="1" cap="all" dirty="0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Козьмина-Соколова </a:t>
            </a:r>
            <a:r>
              <a:rPr lang="ru-RU" sz="2400" b="1" i="1" cap="all" dirty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Т.Б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73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17443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http://images.clipartof.com/small/32502-Group-Of-Five-Blue-</a:t>
            </a:r>
            <a:endParaRPr lang="ru-RU" sz="1800" dirty="0" smtClean="0">
              <a:hlinkClick r:id="rId2"/>
            </a:endParaRPr>
          </a:p>
          <a:p>
            <a:pPr>
              <a:buNone/>
            </a:pPr>
            <a:r>
              <a:rPr lang="en-US" sz="1800" dirty="0" smtClean="0">
                <a:hlinkClick r:id="rId2"/>
              </a:rPr>
              <a:t>Dolphins-Jumping-Up-Out-Of-Water-In-Front-Of-A-Sun.jpg</a:t>
            </a:r>
            <a:r>
              <a:rPr lang="ru-RU" sz="1800" dirty="0" smtClean="0"/>
              <a:t>  дельфин</a:t>
            </a:r>
          </a:p>
          <a:p>
            <a:r>
              <a:rPr lang="en-US" sz="1800" u="sng" dirty="0" smtClean="0">
                <a:hlinkClick r:id="rId3"/>
              </a:rPr>
              <a:t>http://www.lenagold.ru/fon/clipart/d/delf.html</a:t>
            </a:r>
            <a:r>
              <a:rPr lang="ru-RU" sz="1800" u="sng" dirty="0" smtClean="0"/>
              <a:t> </a:t>
            </a:r>
            <a:r>
              <a:rPr lang="ru-RU" sz="1800" dirty="0" smtClean="0"/>
              <a:t>  дельфин</a:t>
            </a:r>
          </a:p>
          <a:p>
            <a:r>
              <a:rPr lang="en-US" sz="1800" dirty="0" smtClean="0">
                <a:hlinkClick r:id="rId4"/>
              </a:rPr>
              <a:t>http://slovari.yandex.ru</a:t>
            </a:r>
            <a:r>
              <a:rPr lang="ru-RU" sz="1800" dirty="0" smtClean="0"/>
              <a:t> словарь</a:t>
            </a:r>
          </a:p>
          <a:p>
            <a:r>
              <a:rPr lang="en-US" sz="1800" u="sng" dirty="0" smtClean="0">
                <a:hlinkClick r:id="rId5"/>
              </a:rPr>
              <a:t>http://raftguru.ru/ocean_toxic_mollusks.html</a:t>
            </a:r>
            <a:r>
              <a:rPr lang="ru-RU" sz="1800" u="sng" dirty="0" smtClean="0"/>
              <a:t> </a:t>
            </a:r>
            <a:r>
              <a:rPr lang="ru-RU" sz="1800" dirty="0" smtClean="0"/>
              <a:t>  моллюски</a:t>
            </a:r>
          </a:p>
          <a:p>
            <a:r>
              <a:rPr lang="en-US" sz="1800" dirty="0" smtClean="0">
                <a:hlinkClick r:id="rId6"/>
              </a:rPr>
              <a:t>http://ru.wikipedia.org/wiki/</a:t>
            </a:r>
            <a:r>
              <a:rPr lang="ru-RU" sz="1800" dirty="0" smtClean="0">
                <a:hlinkClick r:id="rId6"/>
              </a:rPr>
              <a:t>моллюск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http://www.russika.ru/ef.php?s=4024</a:t>
            </a:r>
            <a:r>
              <a:rPr lang="ru-RU" sz="1800" dirty="0" smtClean="0"/>
              <a:t>  </a:t>
            </a:r>
            <a:r>
              <a:rPr lang="ru-RU" sz="1800" dirty="0" err="1" smtClean="0"/>
              <a:t>дельфинотерапии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http://ru.wikipedia.org/wiki/</a:t>
            </a:r>
            <a:r>
              <a:rPr lang="ru-RU" sz="1800" dirty="0" smtClean="0">
                <a:hlinkClick r:id="rId8"/>
              </a:rPr>
              <a:t>дельфинарий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http://s50.radikal.ru/i130/0901/b3/c927e74bd9e3.jpg</a:t>
            </a:r>
            <a:r>
              <a:rPr lang="ru-RU" sz="1800" dirty="0" smtClean="0"/>
              <a:t> дельфинарий</a:t>
            </a:r>
          </a:p>
          <a:p>
            <a:r>
              <a:rPr lang="en-US" sz="1800" dirty="0" smtClean="0">
                <a:hlinkClick r:id="rId10"/>
              </a:rPr>
              <a:t>http://ru.wikipedia.org/wiki/</a:t>
            </a:r>
            <a:r>
              <a:rPr lang="ru-RU" sz="1800" dirty="0" smtClean="0"/>
              <a:t> дельфины</a:t>
            </a:r>
          </a:p>
          <a:p>
            <a:r>
              <a:rPr lang="en-US" sz="1800" dirty="0" smtClean="0">
                <a:hlinkClick r:id="rId11"/>
              </a:rPr>
              <a:t>http://dic.academic.ru/dic.nsf/enc_colier/4035/</a:t>
            </a:r>
            <a:r>
              <a:rPr lang="ru-RU" sz="1800" dirty="0" smtClean="0"/>
              <a:t> ракообразные</a:t>
            </a:r>
          </a:p>
          <a:p>
            <a:r>
              <a:rPr lang="en-US" sz="1800" dirty="0" smtClean="0">
                <a:hlinkClick r:id="rId12"/>
              </a:rPr>
              <a:t>http://dictionnairealimentaire.ricardocuisine.com/</a:t>
            </a:r>
            <a:r>
              <a:rPr lang="ru-RU" sz="1800" dirty="0" smtClean="0"/>
              <a:t>  ракообразные</a:t>
            </a:r>
          </a:p>
          <a:p>
            <a:r>
              <a:rPr lang="en-US" sz="1800" dirty="0" smtClean="0">
                <a:hlinkClick r:id="rId13"/>
              </a:rPr>
              <a:t>http://www.reklama.kei.pl/allegro/szablon_dla_dzieci_1/wzory/14kn.jpg</a:t>
            </a:r>
            <a:r>
              <a:rPr lang="ru-RU" sz="1800" dirty="0" smtClean="0"/>
              <a:t>  дельфины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76256" y="188640"/>
            <a:ext cx="2058209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5" name="Дельфины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42646"/>
            <a:ext cx="8568952" cy="6426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4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7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ДЕЛЬФИНЫ</a:t>
            </a:r>
            <a:endParaRPr lang="ru-RU" sz="72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99330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Всего семейство дельфиновых включает около 40 видов. Из них в водах России 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встречается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11 видов. </a:t>
            </a: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Дельфинами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также называют виды, относящиеся к надсемейству 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речные дельфины.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95536" y="188639"/>
            <a:ext cx="3137673" cy="2682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104455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0000CC"/>
                </a:solidFill>
              </a:rPr>
              <a:t>Какой это текст? Докажите.</a:t>
            </a:r>
          </a:p>
          <a:p>
            <a:pPr>
              <a:buNone/>
            </a:pPr>
            <a:endParaRPr lang="ru-RU" sz="4000" b="1" i="1" dirty="0" smtClean="0">
              <a:solidFill>
                <a:srgbClr val="0000CC"/>
              </a:solidFill>
            </a:endParaRPr>
          </a:p>
          <a:p>
            <a:r>
              <a:rPr lang="ru-RU" sz="4000" b="1" i="1" dirty="0" smtClean="0">
                <a:solidFill>
                  <a:srgbClr val="0000CC"/>
                </a:solidFill>
              </a:rPr>
              <a:t>Где вы встретите такой текст?</a:t>
            </a:r>
          </a:p>
          <a:p>
            <a:pPr>
              <a:buNone/>
            </a:pPr>
            <a:endParaRPr lang="ru-RU" sz="4000" b="1" i="1" dirty="0" smtClean="0">
              <a:solidFill>
                <a:srgbClr val="0000CC"/>
              </a:solidFill>
            </a:endParaRPr>
          </a:p>
          <a:p>
            <a:r>
              <a:rPr lang="ru-RU" sz="4000" b="1" i="1" dirty="0" smtClean="0">
                <a:solidFill>
                  <a:srgbClr val="0000CC"/>
                </a:solidFill>
              </a:rPr>
              <a:t>Как вы озаглавите этот текст?</a:t>
            </a:r>
          </a:p>
          <a:p>
            <a:endParaRPr lang="ru-RU" sz="2400" b="1" i="1" dirty="0" smtClean="0">
              <a:solidFill>
                <a:srgbClr val="0000CC"/>
              </a:solidFill>
            </a:endParaRPr>
          </a:p>
          <a:p>
            <a:endParaRPr lang="ru-RU" sz="2400" b="1" i="1" dirty="0" smtClean="0">
              <a:solidFill>
                <a:srgbClr val="0000CC"/>
              </a:solidFill>
            </a:endParaRPr>
          </a:p>
        </p:txBody>
      </p:sp>
      <p:pic>
        <p:nvPicPr>
          <p:cNvPr id="1027" name="Picture 3" descr="C:\Users\Жека\AppData\Local\Microsoft\Windows\Temporary Internet Files\Content.IE5\A3ERPA3G\MC900326492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464181">
            <a:off x="6151449" y="313782"/>
            <a:ext cx="2954330" cy="218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Delfin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76470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619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5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805664" cy="4525963"/>
          </a:xfrm>
          <a:solidFill>
            <a:srgbClr val="00B0F0">
              <a:alpha val="0"/>
            </a:srgbClr>
          </a:solidFill>
        </p:spPr>
        <p:txBody>
          <a:bodyPr/>
          <a:lstStyle/>
          <a:p>
            <a:pPr>
              <a:buClr>
                <a:srgbClr val="00FFFF"/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</a:rPr>
              <a:t>Какой дельфин?</a:t>
            </a:r>
          </a:p>
          <a:p>
            <a:pPr marL="0" indent="0">
              <a:buClr>
                <a:srgbClr val="00FFFF"/>
              </a:buClr>
              <a:buNone/>
            </a:pPr>
            <a:endParaRPr lang="ru-RU" b="1" i="1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buClr>
                <a:srgbClr val="00FFFF"/>
              </a:buClr>
              <a:buFont typeface="Wingdings" pitchFamily="2" charset="2"/>
              <a:buChar char="q"/>
            </a:pPr>
            <a:r>
              <a:rPr lang="ru-RU" b="1" i="1" dirty="0">
                <a:solidFill>
                  <a:srgbClr val="0000CC"/>
                </a:solidFill>
                <a:latin typeface="Times New Roman" pitchFamily="18" charset="0"/>
              </a:rPr>
              <a:t> Чем питается 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</a:rPr>
              <a:t>дельфин?</a:t>
            </a:r>
          </a:p>
          <a:p>
            <a:pPr marL="0" indent="0">
              <a:buClr>
                <a:srgbClr val="00FFFF"/>
              </a:buClr>
              <a:buNone/>
            </a:pPr>
            <a:endParaRPr lang="ru-RU" b="1" i="1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buClr>
                <a:srgbClr val="00FFFF"/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</a:rPr>
              <a:t>Что умеет делать дельфин?</a:t>
            </a:r>
          </a:p>
          <a:p>
            <a:pPr marL="0" indent="0">
              <a:buClr>
                <a:srgbClr val="00FFFF"/>
              </a:buClr>
              <a:buNone/>
            </a:pPr>
            <a:endParaRPr lang="ru-RU" b="1" i="1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buClr>
                <a:srgbClr val="00FFFF"/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</a:rPr>
              <a:t>Как относится к человеку? </a:t>
            </a:r>
          </a:p>
          <a:p>
            <a:pPr marL="0" indent="0">
              <a:buClr>
                <a:srgbClr val="00FFFF"/>
              </a:buClr>
              <a:buNone/>
            </a:pPr>
            <a:endParaRPr lang="ru-RU" b="1" i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buClr>
                <a:srgbClr val="00FFFF"/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</a:rPr>
              <a:t>Как человек относится к дельфинам?</a:t>
            </a:r>
            <a:endParaRPr lang="ru-RU" b="1" i="1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Жека\AppData\Local\Microsoft\Windows\Temporary Internet Files\Content.IE5\A3ERPA3G\MC90032649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14119">
            <a:off x="5784979" y="338413"/>
            <a:ext cx="3454797" cy="255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6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504924"/>
          </a:xfrm>
        </p:spPr>
        <p:txBody>
          <a:bodyPr/>
          <a:lstStyle/>
          <a:p>
            <a:r>
              <a:rPr lang="ru-RU" sz="4800" b="1" dirty="0">
                <a:solidFill>
                  <a:srgbClr val="0000CC"/>
                </a:solidFill>
              </a:rPr>
              <a:t>заострённым </a:t>
            </a:r>
            <a:r>
              <a:rPr lang="ru-RU" sz="4800" b="1" dirty="0" smtClean="0">
                <a:solidFill>
                  <a:srgbClr val="0000CC"/>
                </a:solidFill>
              </a:rPr>
              <a:t>носом</a:t>
            </a:r>
          </a:p>
          <a:p>
            <a:r>
              <a:rPr lang="ru-RU" sz="4800" b="1" dirty="0">
                <a:solidFill>
                  <a:srgbClr val="0000CC"/>
                </a:solidFill>
              </a:rPr>
              <a:t>м</a:t>
            </a:r>
            <a:r>
              <a:rPr lang="ru-RU" sz="4800" b="1" dirty="0" smtClean="0">
                <a:solidFill>
                  <a:srgbClr val="0000CC"/>
                </a:solidFill>
              </a:rPr>
              <a:t>оллюсками</a:t>
            </a:r>
          </a:p>
          <a:p>
            <a:r>
              <a:rPr lang="ru-RU" sz="4800" b="1" dirty="0">
                <a:solidFill>
                  <a:srgbClr val="0000CC"/>
                </a:solidFill>
              </a:rPr>
              <a:t>р</a:t>
            </a:r>
            <a:r>
              <a:rPr lang="ru-RU" sz="4800" b="1" dirty="0" smtClean="0">
                <a:solidFill>
                  <a:srgbClr val="0000CC"/>
                </a:solidFill>
              </a:rPr>
              <a:t>акообразными</a:t>
            </a:r>
          </a:p>
          <a:p>
            <a:r>
              <a:rPr lang="ru-RU" sz="4800" b="1" dirty="0">
                <a:solidFill>
                  <a:srgbClr val="0000CC"/>
                </a:solidFill>
              </a:rPr>
              <a:t>л</a:t>
            </a:r>
            <a:r>
              <a:rPr lang="ru-RU" sz="4800" b="1" dirty="0" smtClean="0">
                <a:solidFill>
                  <a:srgbClr val="0000CC"/>
                </a:solidFill>
              </a:rPr>
              <a:t>юбознательные</a:t>
            </a:r>
          </a:p>
          <a:p>
            <a:r>
              <a:rPr lang="ru-RU" sz="4800" b="1" dirty="0">
                <a:solidFill>
                  <a:srgbClr val="0000CC"/>
                </a:solidFill>
              </a:rPr>
              <a:t>с</a:t>
            </a:r>
            <a:r>
              <a:rPr lang="ru-RU" sz="4800" b="1" dirty="0" smtClean="0">
                <a:solidFill>
                  <a:srgbClr val="0000CC"/>
                </a:solidFill>
              </a:rPr>
              <a:t> древности</a:t>
            </a:r>
            <a:endParaRPr lang="ru-RU" sz="4800" b="1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60648"/>
            <a:ext cx="72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Сл</a:t>
            </a:r>
            <a:r>
              <a:rPr lang="ru-RU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r>
              <a:rPr lang="ru-RU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ва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для справок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2" descr="C:\Users\Жека\AppData\Local\Microsoft\Windows\Temporary Internet Files\Content.IE5\A3ERPA3G\MC90032649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604711">
            <a:off x="5806883" y="3138883"/>
            <a:ext cx="3454797" cy="255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28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00CC"/>
                </a:solidFill>
              </a:rPr>
              <a:t>Подвижные и ловкие.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00CC"/>
                </a:solidFill>
              </a:rPr>
              <a:t>Свист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00CC"/>
                </a:solidFill>
              </a:rPr>
              <a:t>Охрана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00CC"/>
                </a:solidFill>
              </a:rPr>
              <a:t>Дельфин и человек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rgbClr val="0000CC"/>
                </a:solidFill>
              </a:rPr>
              <a:t>Любимы с древности</a:t>
            </a:r>
            <a:endParaRPr lang="ru-RU" b="1" i="1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09236" y="404664"/>
            <a:ext cx="1925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лан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G:\КАРТИНКИ\Gif анимация   Анимашки   Kоллекция анимации  Рыбы и дельфины _files\fish_026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2632968" cy="198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51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925144"/>
          </a:xfrm>
        </p:spPr>
        <p:txBody>
          <a:bodyPr/>
          <a:lstStyle/>
          <a:p>
            <a:pPr>
              <a:buClr>
                <a:srgbClr val="00FFFF"/>
              </a:buClr>
              <a:buFontTx/>
              <a:buChar char="o"/>
            </a:pPr>
            <a:r>
              <a:rPr lang="ru-RU" sz="4000" b="1" dirty="0">
                <a:solidFill>
                  <a:srgbClr val="0000CC"/>
                </a:solidFill>
              </a:rPr>
              <a:t>Чему учились на уроке</a:t>
            </a:r>
            <a:r>
              <a:rPr lang="ru-RU" sz="4000" b="1" dirty="0" smtClean="0">
                <a:solidFill>
                  <a:srgbClr val="0000CC"/>
                </a:solidFill>
              </a:rPr>
              <a:t>?</a:t>
            </a:r>
          </a:p>
          <a:p>
            <a:pPr>
              <a:buClr>
                <a:srgbClr val="00FFFF"/>
              </a:buClr>
              <a:buFontTx/>
              <a:buChar char="o"/>
            </a:pPr>
            <a:endParaRPr lang="ru-RU" sz="2400" b="1" dirty="0">
              <a:solidFill>
                <a:srgbClr val="0000CC"/>
              </a:solidFill>
            </a:endParaRPr>
          </a:p>
          <a:p>
            <a:pPr>
              <a:buClr>
                <a:srgbClr val="00FFFF"/>
              </a:buClr>
              <a:buFontTx/>
              <a:buChar char="o"/>
            </a:pPr>
            <a:r>
              <a:rPr lang="ru-RU" sz="4000" b="1" dirty="0">
                <a:solidFill>
                  <a:srgbClr val="0000CC"/>
                </a:solidFill>
              </a:rPr>
              <a:t>Что для вас показалось трудным при написании текста</a:t>
            </a:r>
            <a:r>
              <a:rPr lang="ru-RU" sz="4000" b="1" dirty="0" smtClean="0">
                <a:solidFill>
                  <a:srgbClr val="0000CC"/>
                </a:solidFill>
              </a:rPr>
              <a:t>?</a:t>
            </a:r>
          </a:p>
          <a:p>
            <a:pPr>
              <a:buClr>
                <a:srgbClr val="00FFFF"/>
              </a:buClr>
              <a:buFontTx/>
              <a:buChar char="o"/>
            </a:pPr>
            <a:endParaRPr lang="ru-RU" sz="2400" b="1" dirty="0">
              <a:solidFill>
                <a:srgbClr val="0000CC"/>
              </a:solidFill>
            </a:endParaRPr>
          </a:p>
          <a:p>
            <a:pPr>
              <a:buClr>
                <a:srgbClr val="00FFFF"/>
              </a:buClr>
              <a:buFontTx/>
              <a:buChar char="o"/>
            </a:pPr>
            <a:r>
              <a:rPr lang="ru-RU" sz="4000" b="1" dirty="0">
                <a:solidFill>
                  <a:srgbClr val="0000CC"/>
                </a:solidFill>
              </a:rPr>
              <a:t>Прочитайте свои работы.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Picture 2" descr="C:\Users\Жека\AppData\Local\Microsoft\Windows\Temporary Internet Files\Content.IE5\A3ERPA3G\MC900326492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937919" flipV="1">
            <a:off x="-259076" y="306228"/>
            <a:ext cx="3582614" cy="253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72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12777"/>
            <a:ext cx="71287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урок!</a:t>
            </a:r>
          </a:p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Молодцы!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88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0139 -0.05735 L 0.00139 -0.12951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8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642 -0.04556 L -0.00642 -0.11772 " pathEditMode="relative" rAng="0" ptsTypes="AA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8"/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176</Words>
  <Application>Microsoft Office PowerPoint</Application>
  <PresentationFormat>Экран (4:3)</PresentationFormat>
  <Paragraphs>61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РУССКИЙ ЯЗЫК </vt:lpstr>
      <vt:lpstr>Слайд 2</vt:lpstr>
      <vt:lpstr>ДЕЛЬФИНЫ</vt:lpstr>
      <vt:lpstr>Слайд 4</vt:lpstr>
      <vt:lpstr>Слайд 5</vt:lpstr>
      <vt:lpstr>Слайд 6</vt:lpstr>
      <vt:lpstr>Слайд 7</vt:lpstr>
      <vt:lpstr>Слайд 8</vt:lpstr>
      <vt:lpstr>Слайд 9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      ДЕЛЬФИНЫ</dc:title>
  <dc:creator>Жека</dc:creator>
  <cp:lastModifiedBy>Татка</cp:lastModifiedBy>
  <cp:revision>66</cp:revision>
  <dcterms:created xsi:type="dcterms:W3CDTF">2011-11-30T19:17:25Z</dcterms:created>
  <dcterms:modified xsi:type="dcterms:W3CDTF">2012-01-14T16:45:57Z</dcterms:modified>
</cp:coreProperties>
</file>