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  <p:sldId id="266" r:id="rId9"/>
    <p:sldId id="267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1AFA0-1280-404E-96C2-1E84AC5282F2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46413-A2C1-49C0-9499-737AA549D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46413-A2C1-49C0-9499-737AA549DA4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9D6873-DE0D-4D83-AF9B-4984DB08CD64}" type="datetimeFigureOut">
              <a:rPr lang="ru-RU" smtClean="0"/>
              <a:pPr/>
              <a:t>04.02.2010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8E945F-FD62-4A95-891E-D0E3D1FECEF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52;&#1086;&#1080;%20&#1076;&#1086;&#1082;&#1091;&#1084;&#1077;&#1085;&#1090;&#1099;\&#1052;&#1086;&#1103;%20&#1084;&#1091;&#1079;&#1099;&#1082;&#1072;\&#1052;&#1072;&#1090;&#1077;&#1088;&#1080;&#1072;&#1083;&#1099;%20&#1050;&#1057;&#1064;%20&#8470;%207\&#1082;&#1083;%20&#1088;&#1091;&#1082;-&#1089;&#1090;&#1074;&#1086;\&#1084;&#1080;&#1085;&#1091;&#1089;&#1086;&#1074;&#1082;&#1080;%20&#1076;&#1083;&#1103;%20&#1087;&#1086;&#1089;&#1083;&#1077;&#1076;&#1085;&#1077;&#1075;&#1086;%20&#1079;&#1074;&#1086;&#1085;&#1082;&#1072;\fanfar4.mp3" TargetMode="Externa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slideLayout" Target="../slideLayouts/slideLayout3.xml"/><Relationship Id="rId1" Type="http://schemas.openxmlformats.org/officeDocument/2006/relationships/audio" Target="file:///D:\&#1052;&#1086;&#1080;%20&#1076;&#1086;&#1082;&#1091;&#1084;&#1077;&#1085;&#1090;&#1099;\&#1052;&#1086;&#1103;%20&#1084;&#1091;&#1079;&#1099;&#1082;&#1072;\&#1052;&#1072;&#1090;&#1077;&#1088;&#1080;&#1072;&#1083;&#1099;%20&#1050;&#1057;&#1064;%20&#8470;%207\&#1082;&#1083;%20&#1088;&#1091;&#1082;-&#1089;&#1090;&#1074;&#1086;\&#1084;&#1080;&#1085;&#1091;&#1089;&#1086;&#1074;&#1082;&#1080;%20&#1076;&#1083;&#1103;%20&#1087;&#1086;&#1089;&#1083;&#1077;&#1076;&#1085;&#1077;&#1075;&#1086;%20&#1079;&#1074;&#1086;&#1085;&#1082;&#1072;\KrutoTV.mp3" TargetMode="External"/><Relationship Id="rId6" Type="http://schemas.openxmlformats.org/officeDocument/2006/relationships/image" Target="../media/image45.png"/><Relationship Id="rId5" Type="http://schemas.openxmlformats.org/officeDocument/2006/relationships/image" Target="../media/image44.wmf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2005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Алгебра 8 класс 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Квадратные уравнения</a:t>
            </a:r>
            <a:endParaRPr lang="ru-RU" sz="6600" dirty="0"/>
          </a:p>
        </p:txBody>
      </p:sp>
      <p:pic>
        <p:nvPicPr>
          <p:cNvPr id="1026" name="Picture 2" descr="C:\Documents and Settings\Интернет\Local Settings\Temporary Internet Files\Content.IE5\L73LXAIP\MCBD07205_0000[1].wmf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643446"/>
            <a:ext cx="1820863" cy="1509713"/>
          </a:xfrm>
          <a:prstGeom prst="rect">
            <a:avLst/>
          </a:prstGeom>
          <a:noFill/>
        </p:spPr>
      </p:pic>
      <p:pic>
        <p:nvPicPr>
          <p:cNvPr id="1027" name="Picture 3" descr="C:\Documents and Settings\Интернет\Local Settings\Temporary Internet Files\Content.IE5\IHILY396\MCBD05092_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4071942"/>
            <a:ext cx="2759238" cy="2503125"/>
          </a:xfrm>
          <a:prstGeom prst="rect">
            <a:avLst/>
          </a:prstGeom>
          <a:noFill/>
        </p:spPr>
      </p:pic>
      <p:pic>
        <p:nvPicPr>
          <p:cNvPr id="1028" name="Picture 4" descr="C:\Documents and Settings\Интернет\Local Settings\Temporary Internet Files\Content.IE5\L73LXAIP\MCBD05969_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428604"/>
            <a:ext cx="1768224" cy="2409733"/>
          </a:xfrm>
          <a:prstGeom prst="rect">
            <a:avLst/>
          </a:prstGeom>
          <a:noFill/>
        </p:spPr>
      </p:pic>
      <p:pic>
        <p:nvPicPr>
          <p:cNvPr id="1029" name="Picture 5" descr="C:\Documents and Settings\Интернет\Local Settings\Temporary Internet Files\Content.IE5\IHILY396\MCj0440424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68" y="357166"/>
            <a:ext cx="1827886" cy="1506017"/>
          </a:xfrm>
          <a:prstGeom prst="rect">
            <a:avLst/>
          </a:prstGeom>
          <a:noFill/>
        </p:spPr>
      </p:pic>
      <p:pic>
        <p:nvPicPr>
          <p:cNvPr id="1030" name="Picture 6" descr="C:\Documents and Settings\Интернет\Local Settings\Temporary Internet Files\Content.IE5\L73LXAIP\MCj0440454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143380"/>
            <a:ext cx="1600534" cy="2071702"/>
          </a:xfrm>
          <a:prstGeom prst="rect">
            <a:avLst/>
          </a:prstGeom>
          <a:noFill/>
        </p:spPr>
      </p:pic>
      <p:pic>
        <p:nvPicPr>
          <p:cNvPr id="9" name="fanfar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/>
          <a:stretch>
            <a:fillRect/>
          </a:stretch>
        </p:blipFill>
        <p:spPr>
          <a:xfrm>
            <a:off x="8715404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7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178"/>
                            </p:stCondLst>
                            <p:childTnLst>
                              <p:par>
                                <p:cTn id="8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0352" y="3286124"/>
            <a:ext cx="7772400" cy="1285884"/>
          </a:xfrm>
        </p:spPr>
        <p:txBody>
          <a:bodyPr/>
          <a:lstStyle/>
          <a:p>
            <a:pPr algn="ctr"/>
            <a: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/>
            </a:r>
            <a:br>
              <a:rPr lang="ru-RU" sz="60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5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Спасибо за урок!!!!</a:t>
            </a:r>
            <a:br>
              <a:rPr lang="ru-RU" sz="54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30352" y="4214818"/>
            <a:ext cx="7772400" cy="642942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Презентацию подготовила </a:t>
            </a:r>
          </a:p>
          <a:p>
            <a:pPr algn="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учитель математики Павлинова М.В.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7890" name="Picture 2" descr="C:\Documents and Settings\Интернет\Local Settings\Temporary Internet Files\Content.IE5\IHILY396\MCj0440422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5072074"/>
            <a:ext cx="1827886" cy="1461211"/>
          </a:xfrm>
          <a:prstGeom prst="rect">
            <a:avLst/>
          </a:prstGeom>
          <a:noFill/>
        </p:spPr>
      </p:pic>
      <p:pic>
        <p:nvPicPr>
          <p:cNvPr id="37891" name="Picture 3" descr="C:\Documents and Settings\Интернет\Local Settings\Temporary Internet Files\Content.IE5\6X5SJZ2O\MCj0440454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714356"/>
            <a:ext cx="1412875" cy="1828800"/>
          </a:xfrm>
          <a:prstGeom prst="rect">
            <a:avLst/>
          </a:prstGeom>
          <a:noFill/>
        </p:spPr>
      </p:pic>
      <p:pic>
        <p:nvPicPr>
          <p:cNvPr id="37892" name="Picture 4" descr="C:\Documents and Settings\Интернет\Local Settings\Temporary Internet Files\Content.IE5\8456DJ3W\MCj0440452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4143380"/>
            <a:ext cx="1368425" cy="182880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143240" y="5857892"/>
            <a:ext cx="2571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 февраля 2010 год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642918"/>
            <a:ext cx="63579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</a:rPr>
              <a:t>Домашнее задание:   Задачник, стр. 150-151</a:t>
            </a:r>
          </a:p>
          <a:p>
            <a:r>
              <a:rPr lang="ru-RU" sz="36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+mj-lt"/>
              </a:rPr>
              <a:t>Пункт 24 №№ 4, 12, 18</a:t>
            </a:r>
            <a:endParaRPr lang="ru-RU" sz="3600" dirty="0"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+mj-lt"/>
            </a:endParaRPr>
          </a:p>
        </p:txBody>
      </p:sp>
      <p:pic>
        <p:nvPicPr>
          <p:cNvPr id="16" name="KrutoTV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715404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9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7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effectLst>
            <a:softEdge rad="12700"/>
          </a:effectLst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Устная разминка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043922" cy="478634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построить график данной функции: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Что является графиком данной функции:</a:t>
            </a: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 называется функция вида 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214414" y="2428868"/>
          <a:ext cx="1595449" cy="571504"/>
        </p:xfrm>
        <a:graphic>
          <a:graphicData uri="http://schemas.openxmlformats.org/presentationml/2006/ole">
            <p:oleObj spid="_x0000_s15365" name="Формула" r:id="rId3" imgW="634725" imgH="228501" progId="Equation.3">
              <p:embed/>
            </p:oleObj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3857620" y="2285992"/>
          <a:ext cx="1285885" cy="823770"/>
        </p:xfrm>
        <a:graphic>
          <a:graphicData uri="http://schemas.openxmlformats.org/presentationml/2006/ole">
            <p:oleObj spid="_x0000_s15368" name="Формула" r:id="rId4" imgW="609336" imgH="393529" progId="Equation.3">
              <p:embed/>
            </p:oleObj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6143636" y="2428868"/>
          <a:ext cx="2171715" cy="571504"/>
        </p:xfrm>
        <a:graphic>
          <a:graphicData uri="http://schemas.openxmlformats.org/presentationml/2006/ole">
            <p:oleObj spid="_x0000_s15370" name="Формула" r:id="rId5" imgW="901309" imgH="241195" progId="Equation.3">
              <p:embed/>
            </p:oleObj>
          </a:graphicData>
        </a:graphic>
      </p:graphicFrame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1571604" y="4000504"/>
          <a:ext cx="1000132" cy="953614"/>
        </p:xfrm>
        <a:graphic>
          <a:graphicData uri="http://schemas.openxmlformats.org/presentationml/2006/ole">
            <p:oleObj spid="_x0000_s15372" name="Формула" r:id="rId6" imgW="406048" imgH="393359" progId="Equation.3">
              <p:embed/>
            </p:oleObj>
          </a:graphicData>
        </a:graphic>
      </p:graphicFrame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3357554" y="4143380"/>
          <a:ext cx="2062772" cy="642942"/>
        </p:xfrm>
        <a:graphic>
          <a:graphicData uri="http://schemas.openxmlformats.org/presentationml/2006/ole">
            <p:oleObj spid="_x0000_s15374" name="Формула" r:id="rId7" imgW="736600" imgH="228600" progId="Equation.3">
              <p:embed/>
            </p:oleObj>
          </a:graphicData>
        </a:graphic>
      </p:graphicFrame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6143636" y="3929066"/>
          <a:ext cx="1485911" cy="714380"/>
        </p:xfrm>
        <a:graphic>
          <a:graphicData uri="http://schemas.openxmlformats.org/presentationml/2006/ole">
            <p:oleObj spid="_x0000_s15376" name="Формула" r:id="rId8" imgW="495085" imgH="241195" progId="Equation.3">
              <p:embed/>
            </p:oleObj>
          </a:graphicData>
        </a:graphic>
      </p:graphicFrame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5643570" y="5000636"/>
          <a:ext cx="2476520" cy="571504"/>
        </p:xfrm>
        <a:graphic>
          <a:graphicData uri="http://schemas.openxmlformats.org/presentationml/2006/ole">
            <p:oleObj spid="_x0000_s15378" name="Формула" r:id="rId9" imgW="990360" imgH="228600" progId="Equation.3">
              <p:embed/>
            </p:oleObj>
          </a:graphicData>
        </a:graphic>
      </p:graphicFrame>
      <p:pic>
        <p:nvPicPr>
          <p:cNvPr id="15383" name="Picture 23" descr="C:\Documents and Settings\Интернет\Local Settings\Temporary Internet Files\Content.IE5\8456DJ3W\MCj04154900000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14290"/>
            <a:ext cx="1447045" cy="1721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5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Решите уравнение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1214422"/>
            <a:ext cx="4038600" cy="44348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</a:t>
            </a:r>
          </a:p>
          <a:p>
            <a:pPr>
              <a:buNone/>
            </a:pPr>
            <a:endParaRPr lang="ru-RU" sz="39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</a:t>
            </a:r>
          </a:p>
          <a:p>
            <a:pPr>
              <a:buNone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III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 </a:t>
            </a:r>
          </a:p>
          <a:p>
            <a:pPr algn="ctr"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000" dirty="0" smtClean="0"/>
              <a:t>Построить график функции </a:t>
            </a:r>
          </a:p>
          <a:p>
            <a:pPr>
              <a:buNone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</a:p>
          <a:p>
            <a:pPr>
              <a:buNone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14876" y="1214422"/>
            <a:ext cx="4038600" cy="4506278"/>
          </a:xfrm>
          <a:solidFill>
            <a:schemeClr val="bg2">
              <a:lumMod val="9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sz="1300" dirty="0" smtClean="0"/>
          </a:p>
          <a:p>
            <a:pPr>
              <a:buNone/>
            </a:pPr>
            <a:r>
              <a:rPr lang="en-US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ru-RU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</a:t>
            </a:r>
          </a:p>
          <a:p>
            <a:pPr>
              <a:buNone/>
            </a:pPr>
            <a:endParaRPr lang="ru-RU" sz="3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</a:t>
            </a:r>
            <a:r>
              <a:rPr lang="ru-RU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</a:t>
            </a:r>
          </a:p>
          <a:p>
            <a:pPr>
              <a:buNone/>
            </a:pPr>
            <a:endParaRPr lang="ru-RU" sz="3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III</a:t>
            </a:r>
            <a:r>
              <a:rPr lang="ru-RU" sz="21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способ </a:t>
            </a:r>
          </a:p>
          <a:p>
            <a:pPr>
              <a:buNone/>
            </a:pPr>
            <a:endParaRPr lang="ru-RU" sz="1900" dirty="0" smtClean="0"/>
          </a:p>
          <a:p>
            <a:pPr algn="ctr">
              <a:buNone/>
            </a:pPr>
            <a:r>
              <a:rPr lang="ru-RU" sz="2100" dirty="0" smtClean="0"/>
              <a:t>Построить график функции </a:t>
            </a:r>
          </a:p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928662" y="1428736"/>
          <a:ext cx="2786082" cy="585077"/>
        </p:xfrm>
        <a:graphic>
          <a:graphicData uri="http://schemas.openxmlformats.org/presentationml/2006/ole">
            <p:oleObj spid="_x0000_s30721" name="Формула" r:id="rId4" imgW="952087" imgH="203112" progId="Equation.3">
              <p:embed/>
            </p:oleObj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500694" y="1500173"/>
          <a:ext cx="2381273" cy="500067"/>
        </p:xfrm>
        <a:graphic>
          <a:graphicData uri="http://schemas.openxmlformats.org/presentationml/2006/ole">
            <p:oleObj spid="_x0000_s30723" name="Формула" r:id="rId5" imgW="952087" imgH="203112" progId="Equation.3">
              <p:embed/>
            </p:oleObj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857356" y="2071678"/>
          <a:ext cx="1500198" cy="370637"/>
        </p:xfrm>
        <a:graphic>
          <a:graphicData uri="http://schemas.openxmlformats.org/presentationml/2006/ole">
            <p:oleObj spid="_x0000_s30725" name="Формула" r:id="rId6" imgW="812447" imgH="203112" progId="Equation.3">
              <p:embed/>
            </p:oleObj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1946524" y="2903790"/>
          <a:ext cx="1571636" cy="379360"/>
        </p:xfrm>
        <a:graphic>
          <a:graphicData uri="http://schemas.openxmlformats.org/presentationml/2006/ole">
            <p:oleObj spid="_x0000_s30728" name="Формула" r:id="rId7" imgW="825500" imgH="203200" progId="Equation.3">
              <p:embed/>
            </p:oleObj>
          </a:graphicData>
        </a:graphic>
      </p:graphicFrame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1253109" y="4714884"/>
          <a:ext cx="2104445" cy="500066"/>
        </p:xfrm>
        <a:graphic>
          <a:graphicData uri="http://schemas.openxmlformats.org/presentationml/2006/ole">
            <p:oleObj spid="_x0000_s30730" name="Формула" r:id="rId8" imgW="965200" imgH="228600" progId="Equation.3">
              <p:embed/>
            </p:oleObj>
          </a:graphicData>
        </a:graphic>
      </p:graphicFrame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6072197" y="2071678"/>
          <a:ext cx="1428761" cy="379798"/>
        </p:xfrm>
        <a:graphic>
          <a:graphicData uri="http://schemas.openxmlformats.org/presentationml/2006/ole">
            <p:oleObj spid="_x0000_s30733" name="Формула" r:id="rId9" imgW="748975" imgH="203112" progId="Equation.3">
              <p:embed/>
            </p:oleObj>
          </a:graphicData>
        </a:graphic>
      </p:graphicFrame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5" name="Object 15"/>
          <p:cNvGraphicFramePr>
            <a:graphicFrameLocks noChangeAspect="1"/>
          </p:cNvGraphicFramePr>
          <p:nvPr/>
        </p:nvGraphicFramePr>
        <p:xfrm>
          <a:off x="6286512" y="2786058"/>
          <a:ext cx="1500198" cy="409144"/>
        </p:xfrm>
        <a:graphic>
          <a:graphicData uri="http://schemas.openxmlformats.org/presentationml/2006/ole">
            <p:oleObj spid="_x0000_s30735" name="Формула" r:id="rId10" imgW="736600" imgH="203200" progId="Equation.3">
              <p:embed/>
            </p:oleObj>
          </a:graphicData>
        </a:graphic>
      </p:graphicFrame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5500694" y="4500570"/>
          <a:ext cx="2146117" cy="500066"/>
        </p:xfrm>
        <a:graphic>
          <a:graphicData uri="http://schemas.openxmlformats.org/presentationml/2006/ole">
            <p:oleObj spid="_x0000_s30739" name="Формула" r:id="rId11" imgW="977900" imgH="228600" progId="Equation.3">
              <p:embed/>
            </p:oleObj>
          </a:graphicData>
        </a:graphic>
      </p:graphicFrame>
      <p:grpSp>
        <p:nvGrpSpPr>
          <p:cNvPr id="36" name="Группа 35"/>
          <p:cNvGrpSpPr/>
          <p:nvPr/>
        </p:nvGrpSpPr>
        <p:grpSpPr>
          <a:xfrm>
            <a:off x="3643306" y="4857760"/>
            <a:ext cx="1857388" cy="1357322"/>
            <a:chOff x="1928794" y="5286388"/>
            <a:chExt cx="1857388" cy="1357322"/>
          </a:xfrm>
        </p:grpSpPr>
        <p:cxnSp>
          <p:nvCxnSpPr>
            <p:cNvPr id="30" name="Прямая со стрелкой 29"/>
            <p:cNvCxnSpPr/>
            <p:nvPr/>
          </p:nvCxnSpPr>
          <p:spPr>
            <a:xfrm rot="16200000" flipV="1">
              <a:off x="2571736" y="5429264"/>
              <a:ext cx="1357322" cy="1071570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Группа 34"/>
            <p:cNvGrpSpPr/>
            <p:nvPr/>
          </p:nvGrpSpPr>
          <p:grpSpPr>
            <a:xfrm>
              <a:off x="1928794" y="5357826"/>
              <a:ext cx="1535052" cy="1143008"/>
              <a:chOff x="1928794" y="5357826"/>
              <a:chExt cx="1535052" cy="1143008"/>
            </a:xfrm>
          </p:grpSpPr>
          <p:cxnSp>
            <p:nvCxnSpPr>
              <p:cNvPr id="32" name="Прямая со стрелкой 31"/>
              <p:cNvCxnSpPr/>
              <p:nvPr/>
            </p:nvCxnSpPr>
            <p:spPr>
              <a:xfrm flipV="1">
                <a:off x="1928794" y="5500702"/>
                <a:ext cx="1428760" cy="1000132"/>
              </a:xfrm>
              <a:prstGeom prst="straightConnector1">
                <a:avLst/>
              </a:prstGeom>
              <a:ln w="158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Полилиния 33"/>
              <p:cNvSpPr/>
              <p:nvPr/>
            </p:nvSpPr>
            <p:spPr>
              <a:xfrm>
                <a:off x="2357422" y="5357826"/>
                <a:ext cx="1106424" cy="1135380"/>
              </a:xfrm>
              <a:custGeom>
                <a:avLst/>
                <a:gdLst>
                  <a:gd name="connsiteX0" fmla="*/ 0 w 1106424"/>
                  <a:gd name="connsiteY0" fmla="*/ 649224 h 1135380"/>
                  <a:gd name="connsiteX1" fmla="*/ 493776 w 1106424"/>
                  <a:gd name="connsiteY1" fmla="*/ 941832 h 1135380"/>
                  <a:gd name="connsiteX2" fmla="*/ 1014984 w 1106424"/>
                  <a:gd name="connsiteY2" fmla="*/ 1106424 h 1135380"/>
                  <a:gd name="connsiteX3" fmla="*/ 1042416 w 1106424"/>
                  <a:gd name="connsiteY3" fmla="*/ 768096 h 1135380"/>
                  <a:gd name="connsiteX4" fmla="*/ 704088 w 1106424"/>
                  <a:gd name="connsiteY4" fmla="*/ 109728 h 1135380"/>
                  <a:gd name="connsiteX5" fmla="*/ 694944 w 1106424"/>
                  <a:gd name="connsiteY5" fmla="*/ 109728 h 1135380"/>
                  <a:gd name="connsiteX6" fmla="*/ 694944 w 1106424"/>
                  <a:gd name="connsiteY6" fmla="*/ 54864 h 113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06424" h="1135380">
                    <a:moveTo>
                      <a:pt x="0" y="649224"/>
                    </a:moveTo>
                    <a:cubicBezTo>
                      <a:pt x="162306" y="757428"/>
                      <a:pt x="324612" y="865632"/>
                      <a:pt x="493776" y="941832"/>
                    </a:cubicBezTo>
                    <a:cubicBezTo>
                      <a:pt x="662940" y="1018032"/>
                      <a:pt x="923544" y="1135380"/>
                      <a:pt x="1014984" y="1106424"/>
                    </a:cubicBezTo>
                    <a:cubicBezTo>
                      <a:pt x="1106424" y="1077468"/>
                      <a:pt x="1094232" y="934212"/>
                      <a:pt x="1042416" y="768096"/>
                    </a:cubicBezTo>
                    <a:cubicBezTo>
                      <a:pt x="990600" y="601980"/>
                      <a:pt x="762000" y="219456"/>
                      <a:pt x="704088" y="109728"/>
                    </a:cubicBezTo>
                    <a:cubicBezTo>
                      <a:pt x="646176" y="0"/>
                      <a:pt x="696468" y="118872"/>
                      <a:pt x="694944" y="109728"/>
                    </a:cubicBezTo>
                    <a:cubicBezTo>
                      <a:pt x="693420" y="100584"/>
                      <a:pt x="694182" y="77724"/>
                      <a:pt x="694944" y="54864"/>
                    </a:cubicBezTo>
                  </a:path>
                </a:pathLst>
              </a:cu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42910" y="785794"/>
            <a:ext cx="7929618" cy="91841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Определение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42910" y="1928802"/>
            <a:ext cx="8229600" cy="453199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 вида                            ,  где               называется квадратным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- старший коэффициент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- коэффициент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- свободный член  </a:t>
            </a:r>
          </a:p>
          <a:p>
            <a:pPr>
              <a:buNone/>
            </a:pPr>
            <a:endParaRPr lang="ru-RU" sz="3200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643438" y="2071678"/>
          <a:ext cx="2089020" cy="428628"/>
        </p:xfrm>
        <a:graphic>
          <a:graphicData uri="http://schemas.openxmlformats.org/presentationml/2006/ole">
            <p:oleObj spid="_x0000_s29697" name="Формула" r:id="rId3" imgW="977760" imgH="203040" progId="Equation.3">
              <p:embed/>
            </p:oleObj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428728" y="2571744"/>
          <a:ext cx="879815" cy="428628"/>
        </p:xfrm>
        <a:graphic>
          <a:graphicData uri="http://schemas.openxmlformats.org/presentationml/2006/ole">
            <p:oleObj spid="_x0000_s29699" name="Формула" r:id="rId4" imgW="368140" imgH="177723" progId="Equation.3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071538" y="3071810"/>
          <a:ext cx="447678" cy="516552"/>
        </p:xfrm>
        <a:graphic>
          <a:graphicData uri="http://schemas.openxmlformats.org/presentationml/2006/ole">
            <p:oleObj spid="_x0000_s29703" name="Формула" r:id="rId5" imgW="126835" imgH="139518" progId="Equation.3">
              <p:embed/>
            </p:oleObj>
          </a:graphicData>
        </a:graphic>
      </p:graphicFrame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1142976" y="3643314"/>
          <a:ext cx="428628" cy="626456"/>
        </p:xfrm>
        <a:graphic>
          <a:graphicData uri="http://schemas.openxmlformats.org/presentationml/2006/ole">
            <p:oleObj spid="_x0000_s29709" name="Формула" r:id="rId6" imgW="126725" imgH="177415" progId="Equation.3">
              <p:embed/>
            </p:oleObj>
          </a:graphicData>
        </a:graphic>
      </p:graphicFrame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1071538" y="4286256"/>
          <a:ext cx="700094" cy="500067"/>
        </p:xfrm>
        <a:graphic>
          <a:graphicData uri="http://schemas.openxmlformats.org/presentationml/2006/ole">
            <p:oleObj spid="_x0000_s29711" name="Формула" r:id="rId7" imgW="114201" imgH="139579" progId="Equation.3">
              <p:embed/>
            </p:oleObj>
          </a:graphicData>
        </a:graphic>
      </p:graphicFrame>
      <p:pic>
        <p:nvPicPr>
          <p:cNvPr id="29713" name="Picture 17" descr="C:\Documents and Settings\Интернет\Local Settings\Temporary Internet Files\Content.IE5\IHILY396\MPj0438781000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5000636"/>
            <a:ext cx="1878320" cy="1298378"/>
          </a:xfrm>
          <a:prstGeom prst="rect">
            <a:avLst/>
          </a:prstGeom>
          <a:noFill/>
        </p:spPr>
      </p:pic>
      <p:pic>
        <p:nvPicPr>
          <p:cNvPr id="29714" name="Picture 18" descr="C:\Documents and Settings\Интернет\Local Settings\Temporary Internet Files\Content.IE5\6X5SJZ2O\MCj0434901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214290"/>
            <a:ext cx="1428760" cy="1428760"/>
          </a:xfrm>
          <a:prstGeom prst="rect">
            <a:avLst/>
          </a:prstGeom>
          <a:noFill/>
        </p:spPr>
      </p:pic>
      <p:pic>
        <p:nvPicPr>
          <p:cNvPr id="29716" name="Picture 20" descr="C:\Documents and Settings\Интернет\Local Settings\Temporary Internet Files\Content.IE5\6X5SJZ2O\MCj03970580000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32860" y="571480"/>
            <a:ext cx="1058091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4857752" y="2428868"/>
          <a:ext cx="3807645" cy="3461496"/>
        </p:xfrm>
        <a:graphic>
          <a:graphicData uri="http://schemas.openxmlformats.org/presentationml/2006/ole">
            <p:oleObj spid="_x0000_s32777" name="Формула" r:id="rId3" imgW="1676400" imgH="1524000" progId="Equation.3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04088"/>
            <a:ext cx="8858280" cy="72464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из уравнений являются квадратными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456899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32773" name="Picture 5" descr="C:\Documents and Settings\Интернет\Local Settings\Temporary Internet Files\Content.IE5\8456DJ3W\MCj0438002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74759">
            <a:off x="341289" y="5391219"/>
            <a:ext cx="1247157" cy="847727"/>
          </a:xfrm>
          <a:prstGeom prst="rect">
            <a:avLst/>
          </a:prstGeom>
          <a:noFill/>
        </p:spPr>
      </p:pic>
      <p:pic>
        <p:nvPicPr>
          <p:cNvPr id="32774" name="Picture 6" descr="C:\Documents and Settings\Интернет\Local Settings\Temporary Internet Files\Content.IE5\L73LXAIP\MCj0438000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430002">
            <a:off x="8013108" y="1646237"/>
            <a:ext cx="1019708" cy="841372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928662" y="2285992"/>
          <a:ext cx="3214710" cy="3500462"/>
        </p:xfrm>
        <a:graphic>
          <a:graphicData uri="http://schemas.openxmlformats.org/presentationml/2006/ole">
            <p:oleObj spid="_x0000_s32775" name="Формула" r:id="rId6" imgW="1117600" imgH="1295400" progId="Equation.3">
              <p:embed/>
            </p:oleObj>
          </a:graphicData>
        </a:graphic>
      </p:graphicFrame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64294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Квадратные уравнения</a:t>
            </a:r>
            <a:endParaRPr lang="ru-RU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686304" cy="65935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sz="3200" b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Полные уравнения</a:t>
            </a:r>
            <a:endParaRPr lang="ru-RU" sz="3200" b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2132" y="1859757"/>
            <a:ext cx="3286148" cy="65484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200" b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Неполные уравнения</a:t>
            </a:r>
            <a:endParaRPr lang="ru-RU" sz="3200" b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643182"/>
            <a:ext cx="4643470" cy="371713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Квадратное уравнение называется полным , если все его коэффициенты отличны от нуля</a:t>
            </a:r>
          </a:p>
          <a:p>
            <a:pPr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ru-RU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Квадратное уравнение называется приведенным , если старший коэффициент равен  единице </a:t>
            </a:r>
          </a:p>
          <a:p>
            <a:pPr>
              <a:buNone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2132" y="2643182"/>
            <a:ext cx="3286148" cy="371713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хотя бы один из коэффициентов  квадратного уравнения равен  такое уравнение называется неполным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643702" y="150017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285984" y="150017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286512" y="4429132"/>
          <a:ext cx="1714512" cy="1472463"/>
        </p:xfrm>
        <a:graphic>
          <a:graphicData uri="http://schemas.openxmlformats.org/presentationml/2006/ole">
            <p:oleObj spid="_x0000_s31747" name="Формула" r:id="rId3" imgW="812447" imgH="698197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928794" y="3714752"/>
          <a:ext cx="1928826" cy="789066"/>
        </p:xfrm>
        <a:graphic>
          <a:graphicData uri="http://schemas.openxmlformats.org/presentationml/2006/ole">
            <p:oleObj spid="_x0000_s31749" name="Формула" r:id="rId4" imgW="1117440" imgH="457200" progId="Equation.3">
              <p:embed/>
            </p:oleObj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2071670" y="5786454"/>
          <a:ext cx="1857388" cy="364534"/>
        </p:xfrm>
        <a:graphic>
          <a:graphicData uri="http://schemas.openxmlformats.org/presentationml/2006/ole">
            <p:oleObj spid="_x0000_s31750" name="Формула" r:id="rId5" imgW="10160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3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3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3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  <p:bldP spid="3" grpId="0" animBg="1" autoUpdateAnimBg="0"/>
      <p:bldP spid="4" grpId="0" animBg="1" autoUpdateAnimBg="0"/>
      <p:bldP spid="5" grpId="0" build="allAtOnce" animBg="1" autoUpdateAnimBg="0"/>
      <p:bldP spid="6" grpId="0" animBg="1" autoUpdateAnimBg="0"/>
      <p:bldP spid="7" grpId="0" animBg="1" autoUpdateAnimBg="0"/>
      <p:bldP spid="9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14380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Выполните задания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114800" cy="65935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Какие из уравнений являются приведенными?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Решите неполное квадратное уравнение: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571744"/>
            <a:ext cx="4040188" cy="378857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1" name="Object 1"/>
          <p:cNvGraphicFramePr>
            <a:graphicFrameLocks noChangeAspect="1"/>
          </p:cNvGraphicFramePr>
          <p:nvPr/>
        </p:nvGraphicFramePr>
        <p:xfrm>
          <a:off x="1071538" y="2928934"/>
          <a:ext cx="3443210" cy="3092310"/>
        </p:xfrm>
        <a:graphic>
          <a:graphicData uri="http://schemas.openxmlformats.org/presentationml/2006/ole">
            <p:oleObj spid="_x0000_s35841" name="Формула" r:id="rId3" imgW="1498600" imgH="1346200" progId="Equation.3">
              <p:embed/>
            </p:oleObj>
          </a:graphicData>
        </a:graphic>
      </p:graphicFrame>
      <p:sp>
        <p:nvSpPr>
          <p:cNvPr id="186" name="Содержимое 185"/>
          <p:cNvSpPr>
            <a:spLocks noGrp="1"/>
          </p:cNvSpPr>
          <p:nvPr>
            <p:ph sz="quarter" idx="4"/>
          </p:nvPr>
        </p:nvSpPr>
        <p:spPr>
          <a:xfrm>
            <a:off x="4645025" y="2571744"/>
            <a:ext cx="4041775" cy="378857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188" name="Заголовок 1"/>
          <p:cNvSpPr txBox="1">
            <a:spLocks/>
          </p:cNvSpPr>
          <p:nvPr/>
        </p:nvSpPr>
        <p:spPr>
          <a:xfrm>
            <a:off x="609600" y="938194"/>
            <a:ext cx="8229600" cy="71438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0" tIns="45720" rIns="0" bIns="0" anchor="b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Выполните задания</a:t>
            </a:r>
            <a:endParaRPr kumimoji="0" lang="ru-RU" sz="5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6020" name="Picture 180" descr="C:\Documents and Settings\Интернет\Local Settings\Temporary Internet Files\Content.IE5\8456DJ3W\MCj044041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28604"/>
            <a:ext cx="1149658" cy="1089846"/>
          </a:xfrm>
          <a:prstGeom prst="rect">
            <a:avLst/>
          </a:prstGeom>
          <a:noFill/>
        </p:spPr>
      </p:pic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7572396" y="428604"/>
            <a:ext cx="1176333" cy="1214446"/>
            <a:chOff x="185" y="0"/>
            <a:chExt cx="2865" cy="2640"/>
          </a:xfrm>
        </p:grpSpPr>
        <p:sp>
          <p:nvSpPr>
            <p:cNvPr id="35845" name="Freeform 5"/>
            <p:cNvSpPr>
              <a:spLocks/>
            </p:cNvSpPr>
            <p:nvPr/>
          </p:nvSpPr>
          <p:spPr bwMode="auto">
            <a:xfrm>
              <a:off x="1078" y="1818"/>
              <a:ext cx="375" cy="807"/>
            </a:xfrm>
            <a:custGeom>
              <a:avLst/>
              <a:gdLst/>
              <a:ahLst/>
              <a:cxnLst>
                <a:cxn ang="0">
                  <a:pos x="230" y="51"/>
                </a:cxn>
                <a:cxn ang="0">
                  <a:pos x="230" y="51"/>
                </a:cxn>
                <a:cxn ang="0">
                  <a:pos x="270" y="156"/>
                </a:cxn>
                <a:cxn ang="0">
                  <a:pos x="310" y="266"/>
                </a:cxn>
                <a:cxn ang="0">
                  <a:pos x="345" y="391"/>
                </a:cxn>
                <a:cxn ang="0">
                  <a:pos x="360" y="456"/>
                </a:cxn>
                <a:cxn ang="0">
                  <a:pos x="370" y="526"/>
                </a:cxn>
                <a:cxn ang="0">
                  <a:pos x="375" y="587"/>
                </a:cxn>
                <a:cxn ang="0">
                  <a:pos x="375" y="647"/>
                </a:cxn>
                <a:cxn ang="0">
                  <a:pos x="370" y="702"/>
                </a:cxn>
                <a:cxn ang="0">
                  <a:pos x="350" y="747"/>
                </a:cxn>
                <a:cxn ang="0">
                  <a:pos x="340" y="767"/>
                </a:cxn>
                <a:cxn ang="0">
                  <a:pos x="325" y="782"/>
                </a:cxn>
                <a:cxn ang="0">
                  <a:pos x="305" y="797"/>
                </a:cxn>
                <a:cxn ang="0">
                  <a:pos x="285" y="807"/>
                </a:cxn>
                <a:cxn ang="0">
                  <a:pos x="195" y="642"/>
                </a:cxn>
                <a:cxn ang="0">
                  <a:pos x="145" y="572"/>
                </a:cxn>
                <a:cxn ang="0">
                  <a:pos x="145" y="572"/>
                </a:cxn>
                <a:cxn ang="0">
                  <a:pos x="100" y="446"/>
                </a:cxn>
                <a:cxn ang="0">
                  <a:pos x="70" y="356"/>
                </a:cxn>
                <a:cxn ang="0">
                  <a:pos x="60" y="306"/>
                </a:cxn>
                <a:cxn ang="0">
                  <a:pos x="60" y="306"/>
                </a:cxn>
                <a:cxn ang="0">
                  <a:pos x="50" y="281"/>
                </a:cxn>
                <a:cxn ang="0">
                  <a:pos x="30" y="241"/>
                </a:cxn>
                <a:cxn ang="0">
                  <a:pos x="5" y="196"/>
                </a:cxn>
                <a:cxn ang="0">
                  <a:pos x="0" y="181"/>
                </a:cxn>
                <a:cxn ang="0">
                  <a:pos x="0" y="171"/>
                </a:cxn>
                <a:cxn ang="0">
                  <a:pos x="0" y="171"/>
                </a:cxn>
                <a:cxn ang="0">
                  <a:pos x="0" y="96"/>
                </a:cxn>
                <a:cxn ang="0">
                  <a:pos x="0" y="41"/>
                </a:cxn>
                <a:cxn ang="0">
                  <a:pos x="80" y="0"/>
                </a:cxn>
                <a:cxn ang="0">
                  <a:pos x="230" y="51"/>
                </a:cxn>
              </a:cxnLst>
              <a:rect l="0" t="0" r="r" b="b"/>
              <a:pathLst>
                <a:path w="375" h="807">
                  <a:moveTo>
                    <a:pt x="230" y="51"/>
                  </a:moveTo>
                  <a:lnTo>
                    <a:pt x="230" y="51"/>
                  </a:lnTo>
                  <a:lnTo>
                    <a:pt x="270" y="156"/>
                  </a:lnTo>
                  <a:lnTo>
                    <a:pt x="310" y="266"/>
                  </a:lnTo>
                  <a:lnTo>
                    <a:pt x="345" y="391"/>
                  </a:lnTo>
                  <a:lnTo>
                    <a:pt x="360" y="456"/>
                  </a:lnTo>
                  <a:lnTo>
                    <a:pt x="370" y="526"/>
                  </a:lnTo>
                  <a:lnTo>
                    <a:pt x="375" y="587"/>
                  </a:lnTo>
                  <a:lnTo>
                    <a:pt x="375" y="647"/>
                  </a:lnTo>
                  <a:lnTo>
                    <a:pt x="370" y="702"/>
                  </a:lnTo>
                  <a:lnTo>
                    <a:pt x="350" y="747"/>
                  </a:lnTo>
                  <a:lnTo>
                    <a:pt x="340" y="767"/>
                  </a:lnTo>
                  <a:lnTo>
                    <a:pt x="325" y="782"/>
                  </a:lnTo>
                  <a:lnTo>
                    <a:pt x="305" y="797"/>
                  </a:lnTo>
                  <a:lnTo>
                    <a:pt x="285" y="807"/>
                  </a:lnTo>
                  <a:lnTo>
                    <a:pt x="195" y="642"/>
                  </a:lnTo>
                  <a:lnTo>
                    <a:pt x="145" y="572"/>
                  </a:lnTo>
                  <a:lnTo>
                    <a:pt x="145" y="572"/>
                  </a:lnTo>
                  <a:lnTo>
                    <a:pt x="100" y="446"/>
                  </a:lnTo>
                  <a:lnTo>
                    <a:pt x="70" y="356"/>
                  </a:lnTo>
                  <a:lnTo>
                    <a:pt x="60" y="306"/>
                  </a:lnTo>
                  <a:lnTo>
                    <a:pt x="60" y="306"/>
                  </a:lnTo>
                  <a:lnTo>
                    <a:pt x="50" y="281"/>
                  </a:lnTo>
                  <a:lnTo>
                    <a:pt x="30" y="241"/>
                  </a:lnTo>
                  <a:lnTo>
                    <a:pt x="5" y="196"/>
                  </a:lnTo>
                  <a:lnTo>
                    <a:pt x="0" y="181"/>
                  </a:lnTo>
                  <a:lnTo>
                    <a:pt x="0" y="171"/>
                  </a:lnTo>
                  <a:lnTo>
                    <a:pt x="0" y="171"/>
                  </a:lnTo>
                  <a:lnTo>
                    <a:pt x="0" y="96"/>
                  </a:lnTo>
                  <a:lnTo>
                    <a:pt x="0" y="41"/>
                  </a:lnTo>
                  <a:lnTo>
                    <a:pt x="80" y="0"/>
                  </a:lnTo>
                  <a:lnTo>
                    <a:pt x="230" y="5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46" name="Freeform 6"/>
            <p:cNvSpPr>
              <a:spLocks/>
            </p:cNvSpPr>
            <p:nvPr/>
          </p:nvSpPr>
          <p:spPr bwMode="auto">
            <a:xfrm>
              <a:off x="1058" y="2229"/>
              <a:ext cx="345" cy="411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0" y="95"/>
                </a:cxn>
                <a:cxn ang="0">
                  <a:pos x="10" y="140"/>
                </a:cxn>
                <a:cxn ang="0">
                  <a:pos x="20" y="186"/>
                </a:cxn>
                <a:cxn ang="0">
                  <a:pos x="45" y="236"/>
                </a:cxn>
                <a:cxn ang="0">
                  <a:pos x="80" y="291"/>
                </a:cxn>
                <a:cxn ang="0">
                  <a:pos x="100" y="316"/>
                </a:cxn>
                <a:cxn ang="0">
                  <a:pos x="125" y="341"/>
                </a:cxn>
                <a:cxn ang="0">
                  <a:pos x="150" y="366"/>
                </a:cxn>
                <a:cxn ang="0">
                  <a:pos x="185" y="381"/>
                </a:cxn>
                <a:cxn ang="0">
                  <a:pos x="220" y="401"/>
                </a:cxn>
                <a:cxn ang="0">
                  <a:pos x="260" y="411"/>
                </a:cxn>
                <a:cxn ang="0">
                  <a:pos x="260" y="411"/>
                </a:cxn>
                <a:cxn ang="0">
                  <a:pos x="275" y="411"/>
                </a:cxn>
                <a:cxn ang="0">
                  <a:pos x="290" y="411"/>
                </a:cxn>
                <a:cxn ang="0">
                  <a:pos x="310" y="406"/>
                </a:cxn>
                <a:cxn ang="0">
                  <a:pos x="325" y="391"/>
                </a:cxn>
                <a:cxn ang="0">
                  <a:pos x="340" y="371"/>
                </a:cxn>
                <a:cxn ang="0">
                  <a:pos x="345" y="331"/>
                </a:cxn>
                <a:cxn ang="0">
                  <a:pos x="345" y="281"/>
                </a:cxn>
                <a:cxn ang="0">
                  <a:pos x="345" y="281"/>
                </a:cxn>
                <a:cxn ang="0">
                  <a:pos x="345" y="246"/>
                </a:cxn>
                <a:cxn ang="0">
                  <a:pos x="345" y="211"/>
                </a:cxn>
                <a:cxn ang="0">
                  <a:pos x="335" y="166"/>
                </a:cxn>
                <a:cxn ang="0">
                  <a:pos x="320" y="115"/>
                </a:cxn>
                <a:cxn ang="0">
                  <a:pos x="305" y="95"/>
                </a:cxn>
                <a:cxn ang="0">
                  <a:pos x="290" y="70"/>
                </a:cxn>
                <a:cxn ang="0">
                  <a:pos x="275" y="50"/>
                </a:cxn>
                <a:cxn ang="0">
                  <a:pos x="250" y="30"/>
                </a:cxn>
                <a:cxn ang="0">
                  <a:pos x="225" y="15"/>
                </a:cxn>
                <a:cxn ang="0">
                  <a:pos x="195" y="0"/>
                </a:cxn>
                <a:cxn ang="0">
                  <a:pos x="0" y="95"/>
                </a:cxn>
              </a:cxnLst>
              <a:rect l="0" t="0" r="r" b="b"/>
              <a:pathLst>
                <a:path w="345" h="411">
                  <a:moveTo>
                    <a:pt x="0" y="95"/>
                  </a:moveTo>
                  <a:lnTo>
                    <a:pt x="0" y="95"/>
                  </a:lnTo>
                  <a:lnTo>
                    <a:pt x="10" y="140"/>
                  </a:lnTo>
                  <a:lnTo>
                    <a:pt x="20" y="186"/>
                  </a:lnTo>
                  <a:lnTo>
                    <a:pt x="45" y="236"/>
                  </a:lnTo>
                  <a:lnTo>
                    <a:pt x="80" y="291"/>
                  </a:lnTo>
                  <a:lnTo>
                    <a:pt x="100" y="316"/>
                  </a:lnTo>
                  <a:lnTo>
                    <a:pt x="125" y="341"/>
                  </a:lnTo>
                  <a:lnTo>
                    <a:pt x="150" y="366"/>
                  </a:lnTo>
                  <a:lnTo>
                    <a:pt x="185" y="381"/>
                  </a:lnTo>
                  <a:lnTo>
                    <a:pt x="220" y="401"/>
                  </a:lnTo>
                  <a:lnTo>
                    <a:pt x="260" y="411"/>
                  </a:lnTo>
                  <a:lnTo>
                    <a:pt x="260" y="411"/>
                  </a:lnTo>
                  <a:lnTo>
                    <a:pt x="275" y="411"/>
                  </a:lnTo>
                  <a:lnTo>
                    <a:pt x="290" y="411"/>
                  </a:lnTo>
                  <a:lnTo>
                    <a:pt x="310" y="406"/>
                  </a:lnTo>
                  <a:lnTo>
                    <a:pt x="325" y="391"/>
                  </a:lnTo>
                  <a:lnTo>
                    <a:pt x="340" y="371"/>
                  </a:lnTo>
                  <a:lnTo>
                    <a:pt x="345" y="331"/>
                  </a:lnTo>
                  <a:lnTo>
                    <a:pt x="345" y="281"/>
                  </a:lnTo>
                  <a:lnTo>
                    <a:pt x="345" y="281"/>
                  </a:lnTo>
                  <a:lnTo>
                    <a:pt x="345" y="246"/>
                  </a:lnTo>
                  <a:lnTo>
                    <a:pt x="345" y="211"/>
                  </a:lnTo>
                  <a:lnTo>
                    <a:pt x="335" y="166"/>
                  </a:lnTo>
                  <a:lnTo>
                    <a:pt x="320" y="115"/>
                  </a:lnTo>
                  <a:lnTo>
                    <a:pt x="305" y="95"/>
                  </a:lnTo>
                  <a:lnTo>
                    <a:pt x="290" y="70"/>
                  </a:lnTo>
                  <a:lnTo>
                    <a:pt x="275" y="50"/>
                  </a:lnTo>
                  <a:lnTo>
                    <a:pt x="250" y="30"/>
                  </a:lnTo>
                  <a:lnTo>
                    <a:pt x="225" y="15"/>
                  </a:lnTo>
                  <a:lnTo>
                    <a:pt x="195" y="0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47" name="Freeform 7"/>
            <p:cNvSpPr>
              <a:spLocks/>
            </p:cNvSpPr>
            <p:nvPr/>
          </p:nvSpPr>
          <p:spPr bwMode="auto">
            <a:xfrm>
              <a:off x="1043" y="1934"/>
              <a:ext cx="205" cy="260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80" y="0"/>
                </a:cxn>
                <a:cxn ang="0">
                  <a:pos x="105" y="10"/>
                </a:cxn>
                <a:cxn ang="0">
                  <a:pos x="130" y="25"/>
                </a:cxn>
                <a:cxn ang="0">
                  <a:pos x="155" y="50"/>
                </a:cxn>
                <a:cxn ang="0">
                  <a:pos x="180" y="80"/>
                </a:cxn>
                <a:cxn ang="0">
                  <a:pos x="190" y="100"/>
                </a:cxn>
                <a:cxn ang="0">
                  <a:pos x="200" y="120"/>
                </a:cxn>
                <a:cxn ang="0">
                  <a:pos x="205" y="140"/>
                </a:cxn>
                <a:cxn ang="0">
                  <a:pos x="205" y="165"/>
                </a:cxn>
                <a:cxn ang="0">
                  <a:pos x="205" y="190"/>
                </a:cxn>
                <a:cxn ang="0">
                  <a:pos x="195" y="220"/>
                </a:cxn>
                <a:cxn ang="0">
                  <a:pos x="180" y="245"/>
                </a:cxn>
                <a:cxn ang="0">
                  <a:pos x="120" y="260"/>
                </a:cxn>
                <a:cxn ang="0">
                  <a:pos x="120" y="260"/>
                </a:cxn>
                <a:cxn ang="0">
                  <a:pos x="90" y="245"/>
                </a:cxn>
                <a:cxn ang="0">
                  <a:pos x="65" y="235"/>
                </a:cxn>
                <a:cxn ang="0">
                  <a:pos x="55" y="225"/>
                </a:cxn>
                <a:cxn ang="0">
                  <a:pos x="55" y="225"/>
                </a:cxn>
                <a:cxn ang="0">
                  <a:pos x="30" y="205"/>
                </a:cxn>
                <a:cxn ang="0">
                  <a:pos x="20" y="190"/>
                </a:cxn>
                <a:cxn ang="0">
                  <a:pos x="10" y="180"/>
                </a:cxn>
                <a:cxn ang="0">
                  <a:pos x="10" y="180"/>
                </a:cxn>
                <a:cxn ang="0">
                  <a:pos x="5" y="155"/>
                </a:cxn>
                <a:cxn ang="0">
                  <a:pos x="0" y="130"/>
                </a:cxn>
                <a:cxn ang="0">
                  <a:pos x="0" y="110"/>
                </a:cxn>
                <a:cxn ang="0">
                  <a:pos x="0" y="110"/>
                </a:cxn>
                <a:cxn ang="0">
                  <a:pos x="20" y="50"/>
                </a:cxn>
                <a:cxn ang="0">
                  <a:pos x="35" y="5"/>
                </a:cxn>
                <a:cxn ang="0">
                  <a:pos x="80" y="0"/>
                </a:cxn>
              </a:cxnLst>
              <a:rect l="0" t="0" r="r" b="b"/>
              <a:pathLst>
                <a:path w="205" h="260">
                  <a:moveTo>
                    <a:pt x="80" y="0"/>
                  </a:moveTo>
                  <a:lnTo>
                    <a:pt x="80" y="0"/>
                  </a:lnTo>
                  <a:lnTo>
                    <a:pt x="105" y="10"/>
                  </a:lnTo>
                  <a:lnTo>
                    <a:pt x="130" y="25"/>
                  </a:lnTo>
                  <a:lnTo>
                    <a:pt x="155" y="50"/>
                  </a:lnTo>
                  <a:lnTo>
                    <a:pt x="180" y="80"/>
                  </a:lnTo>
                  <a:lnTo>
                    <a:pt x="190" y="100"/>
                  </a:lnTo>
                  <a:lnTo>
                    <a:pt x="200" y="120"/>
                  </a:lnTo>
                  <a:lnTo>
                    <a:pt x="205" y="140"/>
                  </a:lnTo>
                  <a:lnTo>
                    <a:pt x="205" y="165"/>
                  </a:lnTo>
                  <a:lnTo>
                    <a:pt x="205" y="190"/>
                  </a:lnTo>
                  <a:lnTo>
                    <a:pt x="195" y="220"/>
                  </a:lnTo>
                  <a:lnTo>
                    <a:pt x="180" y="245"/>
                  </a:lnTo>
                  <a:lnTo>
                    <a:pt x="120" y="260"/>
                  </a:lnTo>
                  <a:lnTo>
                    <a:pt x="120" y="260"/>
                  </a:lnTo>
                  <a:lnTo>
                    <a:pt x="90" y="245"/>
                  </a:lnTo>
                  <a:lnTo>
                    <a:pt x="65" y="235"/>
                  </a:lnTo>
                  <a:lnTo>
                    <a:pt x="55" y="225"/>
                  </a:lnTo>
                  <a:lnTo>
                    <a:pt x="55" y="225"/>
                  </a:lnTo>
                  <a:lnTo>
                    <a:pt x="30" y="205"/>
                  </a:lnTo>
                  <a:lnTo>
                    <a:pt x="20" y="190"/>
                  </a:lnTo>
                  <a:lnTo>
                    <a:pt x="10" y="180"/>
                  </a:lnTo>
                  <a:lnTo>
                    <a:pt x="10" y="180"/>
                  </a:lnTo>
                  <a:lnTo>
                    <a:pt x="5" y="155"/>
                  </a:lnTo>
                  <a:lnTo>
                    <a:pt x="0" y="130"/>
                  </a:lnTo>
                  <a:lnTo>
                    <a:pt x="0" y="110"/>
                  </a:lnTo>
                  <a:lnTo>
                    <a:pt x="0" y="110"/>
                  </a:lnTo>
                  <a:lnTo>
                    <a:pt x="20" y="50"/>
                  </a:lnTo>
                  <a:lnTo>
                    <a:pt x="35" y="5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48" name="Freeform 8"/>
            <p:cNvSpPr>
              <a:spLocks/>
            </p:cNvSpPr>
            <p:nvPr/>
          </p:nvSpPr>
          <p:spPr bwMode="auto">
            <a:xfrm>
              <a:off x="819" y="611"/>
              <a:ext cx="244" cy="36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0" y="186"/>
                </a:cxn>
                <a:cxn ang="0">
                  <a:pos x="5" y="221"/>
                </a:cxn>
                <a:cxn ang="0">
                  <a:pos x="10" y="256"/>
                </a:cxn>
                <a:cxn ang="0">
                  <a:pos x="20" y="286"/>
                </a:cxn>
                <a:cxn ang="0">
                  <a:pos x="30" y="311"/>
                </a:cxn>
                <a:cxn ang="0">
                  <a:pos x="50" y="336"/>
                </a:cxn>
                <a:cxn ang="0">
                  <a:pos x="70" y="351"/>
                </a:cxn>
                <a:cxn ang="0">
                  <a:pos x="90" y="361"/>
                </a:cxn>
                <a:cxn ang="0">
                  <a:pos x="114" y="366"/>
                </a:cxn>
                <a:cxn ang="0">
                  <a:pos x="114" y="366"/>
                </a:cxn>
                <a:cxn ang="0">
                  <a:pos x="139" y="361"/>
                </a:cxn>
                <a:cxn ang="0">
                  <a:pos x="159" y="351"/>
                </a:cxn>
                <a:cxn ang="0">
                  <a:pos x="184" y="331"/>
                </a:cxn>
                <a:cxn ang="0">
                  <a:pos x="199" y="311"/>
                </a:cxn>
                <a:cxn ang="0">
                  <a:pos x="219" y="281"/>
                </a:cxn>
                <a:cxn ang="0">
                  <a:pos x="229" y="251"/>
                </a:cxn>
                <a:cxn ang="0">
                  <a:pos x="239" y="216"/>
                </a:cxn>
                <a:cxn ang="0">
                  <a:pos x="244" y="180"/>
                </a:cxn>
                <a:cxn ang="0">
                  <a:pos x="244" y="180"/>
                </a:cxn>
                <a:cxn ang="0">
                  <a:pos x="239" y="145"/>
                </a:cxn>
                <a:cxn ang="0">
                  <a:pos x="234" y="110"/>
                </a:cxn>
                <a:cxn ang="0">
                  <a:pos x="224" y="80"/>
                </a:cxn>
                <a:cxn ang="0">
                  <a:pos x="214" y="55"/>
                </a:cxn>
                <a:cxn ang="0">
                  <a:pos x="194" y="30"/>
                </a:cxn>
                <a:cxn ang="0">
                  <a:pos x="174" y="15"/>
                </a:cxn>
                <a:cxn ang="0">
                  <a:pos x="154" y="5"/>
                </a:cxn>
                <a:cxn ang="0">
                  <a:pos x="129" y="0"/>
                </a:cxn>
                <a:cxn ang="0">
                  <a:pos x="129" y="0"/>
                </a:cxn>
                <a:cxn ang="0">
                  <a:pos x="104" y="5"/>
                </a:cxn>
                <a:cxn ang="0">
                  <a:pos x="85" y="15"/>
                </a:cxn>
                <a:cxn ang="0">
                  <a:pos x="60" y="35"/>
                </a:cxn>
                <a:cxn ang="0">
                  <a:pos x="45" y="55"/>
                </a:cxn>
                <a:cxn ang="0">
                  <a:pos x="25" y="85"/>
                </a:cxn>
                <a:cxn ang="0">
                  <a:pos x="15" y="115"/>
                </a:cxn>
                <a:cxn ang="0">
                  <a:pos x="5" y="150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244" h="366">
                  <a:moveTo>
                    <a:pt x="0" y="186"/>
                  </a:moveTo>
                  <a:lnTo>
                    <a:pt x="0" y="186"/>
                  </a:lnTo>
                  <a:lnTo>
                    <a:pt x="5" y="221"/>
                  </a:lnTo>
                  <a:lnTo>
                    <a:pt x="10" y="256"/>
                  </a:lnTo>
                  <a:lnTo>
                    <a:pt x="20" y="286"/>
                  </a:lnTo>
                  <a:lnTo>
                    <a:pt x="30" y="311"/>
                  </a:lnTo>
                  <a:lnTo>
                    <a:pt x="50" y="336"/>
                  </a:lnTo>
                  <a:lnTo>
                    <a:pt x="70" y="351"/>
                  </a:lnTo>
                  <a:lnTo>
                    <a:pt x="90" y="361"/>
                  </a:lnTo>
                  <a:lnTo>
                    <a:pt x="114" y="366"/>
                  </a:lnTo>
                  <a:lnTo>
                    <a:pt x="114" y="366"/>
                  </a:lnTo>
                  <a:lnTo>
                    <a:pt x="139" y="361"/>
                  </a:lnTo>
                  <a:lnTo>
                    <a:pt x="159" y="351"/>
                  </a:lnTo>
                  <a:lnTo>
                    <a:pt x="184" y="331"/>
                  </a:lnTo>
                  <a:lnTo>
                    <a:pt x="199" y="311"/>
                  </a:lnTo>
                  <a:lnTo>
                    <a:pt x="219" y="281"/>
                  </a:lnTo>
                  <a:lnTo>
                    <a:pt x="229" y="251"/>
                  </a:lnTo>
                  <a:lnTo>
                    <a:pt x="239" y="216"/>
                  </a:lnTo>
                  <a:lnTo>
                    <a:pt x="244" y="180"/>
                  </a:lnTo>
                  <a:lnTo>
                    <a:pt x="244" y="180"/>
                  </a:lnTo>
                  <a:lnTo>
                    <a:pt x="239" y="145"/>
                  </a:lnTo>
                  <a:lnTo>
                    <a:pt x="234" y="110"/>
                  </a:lnTo>
                  <a:lnTo>
                    <a:pt x="224" y="80"/>
                  </a:lnTo>
                  <a:lnTo>
                    <a:pt x="214" y="55"/>
                  </a:lnTo>
                  <a:lnTo>
                    <a:pt x="194" y="30"/>
                  </a:lnTo>
                  <a:lnTo>
                    <a:pt x="174" y="15"/>
                  </a:lnTo>
                  <a:lnTo>
                    <a:pt x="154" y="5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04" y="5"/>
                  </a:lnTo>
                  <a:lnTo>
                    <a:pt x="85" y="15"/>
                  </a:lnTo>
                  <a:lnTo>
                    <a:pt x="60" y="35"/>
                  </a:lnTo>
                  <a:lnTo>
                    <a:pt x="45" y="55"/>
                  </a:lnTo>
                  <a:lnTo>
                    <a:pt x="25" y="85"/>
                  </a:lnTo>
                  <a:lnTo>
                    <a:pt x="15" y="115"/>
                  </a:lnTo>
                  <a:lnTo>
                    <a:pt x="5" y="150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49" name="Freeform 9"/>
            <p:cNvSpPr>
              <a:spLocks/>
            </p:cNvSpPr>
            <p:nvPr/>
          </p:nvSpPr>
          <p:spPr bwMode="auto">
            <a:xfrm>
              <a:off x="819" y="611"/>
              <a:ext cx="244" cy="36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0" y="186"/>
                </a:cxn>
                <a:cxn ang="0">
                  <a:pos x="5" y="221"/>
                </a:cxn>
                <a:cxn ang="0">
                  <a:pos x="10" y="256"/>
                </a:cxn>
                <a:cxn ang="0">
                  <a:pos x="20" y="286"/>
                </a:cxn>
                <a:cxn ang="0">
                  <a:pos x="30" y="311"/>
                </a:cxn>
                <a:cxn ang="0">
                  <a:pos x="50" y="336"/>
                </a:cxn>
                <a:cxn ang="0">
                  <a:pos x="70" y="351"/>
                </a:cxn>
                <a:cxn ang="0">
                  <a:pos x="90" y="361"/>
                </a:cxn>
                <a:cxn ang="0">
                  <a:pos x="114" y="366"/>
                </a:cxn>
                <a:cxn ang="0">
                  <a:pos x="114" y="366"/>
                </a:cxn>
                <a:cxn ang="0">
                  <a:pos x="139" y="361"/>
                </a:cxn>
                <a:cxn ang="0">
                  <a:pos x="159" y="351"/>
                </a:cxn>
                <a:cxn ang="0">
                  <a:pos x="184" y="331"/>
                </a:cxn>
                <a:cxn ang="0">
                  <a:pos x="199" y="311"/>
                </a:cxn>
                <a:cxn ang="0">
                  <a:pos x="219" y="281"/>
                </a:cxn>
                <a:cxn ang="0">
                  <a:pos x="229" y="251"/>
                </a:cxn>
                <a:cxn ang="0">
                  <a:pos x="239" y="216"/>
                </a:cxn>
                <a:cxn ang="0">
                  <a:pos x="244" y="180"/>
                </a:cxn>
                <a:cxn ang="0">
                  <a:pos x="244" y="180"/>
                </a:cxn>
                <a:cxn ang="0">
                  <a:pos x="239" y="145"/>
                </a:cxn>
                <a:cxn ang="0">
                  <a:pos x="234" y="110"/>
                </a:cxn>
                <a:cxn ang="0">
                  <a:pos x="224" y="80"/>
                </a:cxn>
                <a:cxn ang="0">
                  <a:pos x="214" y="55"/>
                </a:cxn>
                <a:cxn ang="0">
                  <a:pos x="194" y="30"/>
                </a:cxn>
                <a:cxn ang="0">
                  <a:pos x="174" y="15"/>
                </a:cxn>
                <a:cxn ang="0">
                  <a:pos x="154" y="5"/>
                </a:cxn>
                <a:cxn ang="0">
                  <a:pos x="129" y="0"/>
                </a:cxn>
                <a:cxn ang="0">
                  <a:pos x="129" y="0"/>
                </a:cxn>
                <a:cxn ang="0">
                  <a:pos x="104" y="5"/>
                </a:cxn>
                <a:cxn ang="0">
                  <a:pos x="85" y="15"/>
                </a:cxn>
                <a:cxn ang="0">
                  <a:pos x="60" y="35"/>
                </a:cxn>
                <a:cxn ang="0">
                  <a:pos x="45" y="55"/>
                </a:cxn>
                <a:cxn ang="0">
                  <a:pos x="25" y="85"/>
                </a:cxn>
                <a:cxn ang="0">
                  <a:pos x="15" y="115"/>
                </a:cxn>
                <a:cxn ang="0">
                  <a:pos x="5" y="150"/>
                </a:cxn>
                <a:cxn ang="0">
                  <a:pos x="0" y="186"/>
                </a:cxn>
                <a:cxn ang="0">
                  <a:pos x="0" y="186"/>
                </a:cxn>
              </a:cxnLst>
              <a:rect l="0" t="0" r="r" b="b"/>
              <a:pathLst>
                <a:path w="244" h="366">
                  <a:moveTo>
                    <a:pt x="0" y="186"/>
                  </a:moveTo>
                  <a:lnTo>
                    <a:pt x="0" y="186"/>
                  </a:lnTo>
                  <a:lnTo>
                    <a:pt x="5" y="221"/>
                  </a:lnTo>
                  <a:lnTo>
                    <a:pt x="10" y="256"/>
                  </a:lnTo>
                  <a:lnTo>
                    <a:pt x="20" y="286"/>
                  </a:lnTo>
                  <a:lnTo>
                    <a:pt x="30" y="311"/>
                  </a:lnTo>
                  <a:lnTo>
                    <a:pt x="50" y="336"/>
                  </a:lnTo>
                  <a:lnTo>
                    <a:pt x="70" y="351"/>
                  </a:lnTo>
                  <a:lnTo>
                    <a:pt x="90" y="361"/>
                  </a:lnTo>
                  <a:lnTo>
                    <a:pt x="114" y="366"/>
                  </a:lnTo>
                  <a:lnTo>
                    <a:pt x="114" y="366"/>
                  </a:lnTo>
                  <a:lnTo>
                    <a:pt x="139" y="361"/>
                  </a:lnTo>
                  <a:lnTo>
                    <a:pt x="159" y="351"/>
                  </a:lnTo>
                  <a:lnTo>
                    <a:pt x="184" y="331"/>
                  </a:lnTo>
                  <a:lnTo>
                    <a:pt x="199" y="311"/>
                  </a:lnTo>
                  <a:lnTo>
                    <a:pt x="219" y="281"/>
                  </a:lnTo>
                  <a:lnTo>
                    <a:pt x="229" y="251"/>
                  </a:lnTo>
                  <a:lnTo>
                    <a:pt x="239" y="216"/>
                  </a:lnTo>
                  <a:lnTo>
                    <a:pt x="244" y="180"/>
                  </a:lnTo>
                  <a:lnTo>
                    <a:pt x="244" y="180"/>
                  </a:lnTo>
                  <a:lnTo>
                    <a:pt x="239" y="145"/>
                  </a:lnTo>
                  <a:lnTo>
                    <a:pt x="234" y="110"/>
                  </a:lnTo>
                  <a:lnTo>
                    <a:pt x="224" y="80"/>
                  </a:lnTo>
                  <a:lnTo>
                    <a:pt x="214" y="55"/>
                  </a:lnTo>
                  <a:lnTo>
                    <a:pt x="194" y="30"/>
                  </a:lnTo>
                  <a:lnTo>
                    <a:pt x="174" y="15"/>
                  </a:lnTo>
                  <a:lnTo>
                    <a:pt x="154" y="5"/>
                  </a:lnTo>
                  <a:lnTo>
                    <a:pt x="129" y="0"/>
                  </a:lnTo>
                  <a:lnTo>
                    <a:pt x="129" y="0"/>
                  </a:lnTo>
                  <a:lnTo>
                    <a:pt x="104" y="5"/>
                  </a:lnTo>
                  <a:lnTo>
                    <a:pt x="85" y="15"/>
                  </a:lnTo>
                  <a:lnTo>
                    <a:pt x="60" y="35"/>
                  </a:lnTo>
                  <a:lnTo>
                    <a:pt x="45" y="55"/>
                  </a:lnTo>
                  <a:lnTo>
                    <a:pt x="25" y="85"/>
                  </a:lnTo>
                  <a:lnTo>
                    <a:pt x="15" y="115"/>
                  </a:lnTo>
                  <a:lnTo>
                    <a:pt x="5" y="150"/>
                  </a:lnTo>
                  <a:lnTo>
                    <a:pt x="0" y="18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0" name="Freeform 10"/>
            <p:cNvSpPr>
              <a:spLocks/>
            </p:cNvSpPr>
            <p:nvPr/>
          </p:nvSpPr>
          <p:spPr bwMode="auto">
            <a:xfrm>
              <a:off x="824" y="616"/>
              <a:ext cx="234" cy="356"/>
            </a:xfrm>
            <a:custGeom>
              <a:avLst/>
              <a:gdLst/>
              <a:ahLst/>
              <a:cxnLst>
                <a:cxn ang="0">
                  <a:pos x="0" y="181"/>
                </a:cxn>
                <a:cxn ang="0">
                  <a:pos x="0" y="181"/>
                </a:cxn>
                <a:cxn ang="0">
                  <a:pos x="0" y="216"/>
                </a:cxn>
                <a:cxn ang="0">
                  <a:pos x="5" y="251"/>
                </a:cxn>
                <a:cxn ang="0">
                  <a:pos x="15" y="281"/>
                </a:cxn>
                <a:cxn ang="0">
                  <a:pos x="30" y="306"/>
                </a:cxn>
                <a:cxn ang="0">
                  <a:pos x="45" y="326"/>
                </a:cxn>
                <a:cxn ang="0">
                  <a:pos x="65" y="341"/>
                </a:cxn>
                <a:cxn ang="0">
                  <a:pos x="85" y="351"/>
                </a:cxn>
                <a:cxn ang="0">
                  <a:pos x="109" y="356"/>
                </a:cxn>
                <a:cxn ang="0">
                  <a:pos x="109" y="356"/>
                </a:cxn>
                <a:cxn ang="0">
                  <a:pos x="134" y="351"/>
                </a:cxn>
                <a:cxn ang="0">
                  <a:pos x="159" y="341"/>
                </a:cxn>
                <a:cxn ang="0">
                  <a:pos x="179" y="326"/>
                </a:cxn>
                <a:cxn ang="0">
                  <a:pos x="194" y="301"/>
                </a:cxn>
                <a:cxn ang="0">
                  <a:pos x="214" y="276"/>
                </a:cxn>
                <a:cxn ang="0">
                  <a:pos x="224" y="246"/>
                </a:cxn>
                <a:cxn ang="0">
                  <a:pos x="234" y="211"/>
                </a:cxn>
                <a:cxn ang="0">
                  <a:pos x="234" y="175"/>
                </a:cxn>
                <a:cxn ang="0">
                  <a:pos x="234" y="175"/>
                </a:cxn>
                <a:cxn ang="0">
                  <a:pos x="234" y="140"/>
                </a:cxn>
                <a:cxn ang="0">
                  <a:pos x="229" y="105"/>
                </a:cxn>
                <a:cxn ang="0">
                  <a:pos x="219" y="75"/>
                </a:cxn>
                <a:cxn ang="0">
                  <a:pos x="209" y="50"/>
                </a:cxn>
                <a:cxn ang="0">
                  <a:pos x="189" y="30"/>
                </a:cxn>
                <a:cxn ang="0">
                  <a:pos x="169" y="15"/>
                </a:cxn>
                <a:cxn ang="0">
                  <a:pos x="149" y="5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04" y="5"/>
                </a:cxn>
                <a:cxn ang="0">
                  <a:pos x="80" y="15"/>
                </a:cxn>
                <a:cxn ang="0">
                  <a:pos x="60" y="30"/>
                </a:cxn>
                <a:cxn ang="0">
                  <a:pos x="40" y="55"/>
                </a:cxn>
                <a:cxn ang="0">
                  <a:pos x="25" y="80"/>
                </a:cxn>
                <a:cxn ang="0">
                  <a:pos x="15" y="110"/>
                </a:cxn>
                <a:cxn ang="0">
                  <a:pos x="5" y="145"/>
                </a:cxn>
                <a:cxn ang="0">
                  <a:pos x="0" y="181"/>
                </a:cxn>
                <a:cxn ang="0">
                  <a:pos x="0" y="181"/>
                </a:cxn>
              </a:cxnLst>
              <a:rect l="0" t="0" r="r" b="b"/>
              <a:pathLst>
                <a:path w="234" h="356">
                  <a:moveTo>
                    <a:pt x="0" y="181"/>
                  </a:moveTo>
                  <a:lnTo>
                    <a:pt x="0" y="181"/>
                  </a:lnTo>
                  <a:lnTo>
                    <a:pt x="0" y="216"/>
                  </a:lnTo>
                  <a:lnTo>
                    <a:pt x="5" y="251"/>
                  </a:lnTo>
                  <a:lnTo>
                    <a:pt x="15" y="281"/>
                  </a:lnTo>
                  <a:lnTo>
                    <a:pt x="30" y="306"/>
                  </a:lnTo>
                  <a:lnTo>
                    <a:pt x="45" y="326"/>
                  </a:lnTo>
                  <a:lnTo>
                    <a:pt x="65" y="341"/>
                  </a:lnTo>
                  <a:lnTo>
                    <a:pt x="85" y="351"/>
                  </a:lnTo>
                  <a:lnTo>
                    <a:pt x="109" y="356"/>
                  </a:lnTo>
                  <a:lnTo>
                    <a:pt x="109" y="356"/>
                  </a:lnTo>
                  <a:lnTo>
                    <a:pt x="134" y="351"/>
                  </a:lnTo>
                  <a:lnTo>
                    <a:pt x="159" y="341"/>
                  </a:lnTo>
                  <a:lnTo>
                    <a:pt x="179" y="326"/>
                  </a:lnTo>
                  <a:lnTo>
                    <a:pt x="194" y="301"/>
                  </a:lnTo>
                  <a:lnTo>
                    <a:pt x="214" y="276"/>
                  </a:lnTo>
                  <a:lnTo>
                    <a:pt x="224" y="246"/>
                  </a:lnTo>
                  <a:lnTo>
                    <a:pt x="234" y="211"/>
                  </a:lnTo>
                  <a:lnTo>
                    <a:pt x="234" y="175"/>
                  </a:lnTo>
                  <a:lnTo>
                    <a:pt x="234" y="175"/>
                  </a:lnTo>
                  <a:lnTo>
                    <a:pt x="234" y="140"/>
                  </a:lnTo>
                  <a:lnTo>
                    <a:pt x="229" y="105"/>
                  </a:lnTo>
                  <a:lnTo>
                    <a:pt x="219" y="75"/>
                  </a:lnTo>
                  <a:lnTo>
                    <a:pt x="209" y="50"/>
                  </a:lnTo>
                  <a:lnTo>
                    <a:pt x="189" y="30"/>
                  </a:lnTo>
                  <a:lnTo>
                    <a:pt x="169" y="15"/>
                  </a:lnTo>
                  <a:lnTo>
                    <a:pt x="149" y="5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04" y="5"/>
                  </a:lnTo>
                  <a:lnTo>
                    <a:pt x="80" y="15"/>
                  </a:lnTo>
                  <a:lnTo>
                    <a:pt x="60" y="30"/>
                  </a:lnTo>
                  <a:lnTo>
                    <a:pt x="40" y="55"/>
                  </a:lnTo>
                  <a:lnTo>
                    <a:pt x="25" y="80"/>
                  </a:lnTo>
                  <a:lnTo>
                    <a:pt x="15" y="110"/>
                  </a:lnTo>
                  <a:lnTo>
                    <a:pt x="5" y="145"/>
                  </a:lnTo>
                  <a:lnTo>
                    <a:pt x="0" y="181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1" name="Freeform 11"/>
            <p:cNvSpPr>
              <a:spLocks/>
            </p:cNvSpPr>
            <p:nvPr/>
          </p:nvSpPr>
          <p:spPr bwMode="auto">
            <a:xfrm>
              <a:off x="829" y="621"/>
              <a:ext cx="229" cy="351"/>
            </a:xfrm>
            <a:custGeom>
              <a:avLst/>
              <a:gdLst/>
              <a:ahLst/>
              <a:cxnLst>
                <a:cxn ang="0">
                  <a:pos x="0" y="176"/>
                </a:cxn>
                <a:cxn ang="0">
                  <a:pos x="0" y="176"/>
                </a:cxn>
                <a:cxn ang="0">
                  <a:pos x="0" y="211"/>
                </a:cxn>
                <a:cxn ang="0">
                  <a:pos x="5" y="246"/>
                </a:cxn>
                <a:cxn ang="0">
                  <a:pos x="15" y="271"/>
                </a:cxn>
                <a:cxn ang="0">
                  <a:pos x="30" y="301"/>
                </a:cxn>
                <a:cxn ang="0">
                  <a:pos x="45" y="321"/>
                </a:cxn>
                <a:cxn ang="0">
                  <a:pos x="65" y="336"/>
                </a:cxn>
                <a:cxn ang="0">
                  <a:pos x="85" y="346"/>
                </a:cxn>
                <a:cxn ang="0">
                  <a:pos x="109" y="351"/>
                </a:cxn>
                <a:cxn ang="0">
                  <a:pos x="109" y="351"/>
                </a:cxn>
                <a:cxn ang="0">
                  <a:pos x="129" y="346"/>
                </a:cxn>
                <a:cxn ang="0">
                  <a:pos x="154" y="336"/>
                </a:cxn>
                <a:cxn ang="0">
                  <a:pos x="174" y="316"/>
                </a:cxn>
                <a:cxn ang="0">
                  <a:pos x="189" y="296"/>
                </a:cxn>
                <a:cxn ang="0">
                  <a:pos x="209" y="271"/>
                </a:cxn>
                <a:cxn ang="0">
                  <a:pos x="219" y="241"/>
                </a:cxn>
                <a:cxn ang="0">
                  <a:pos x="229" y="206"/>
                </a:cxn>
                <a:cxn ang="0">
                  <a:pos x="229" y="170"/>
                </a:cxn>
                <a:cxn ang="0">
                  <a:pos x="229" y="170"/>
                </a:cxn>
                <a:cxn ang="0">
                  <a:pos x="229" y="135"/>
                </a:cxn>
                <a:cxn ang="0">
                  <a:pos x="224" y="105"/>
                </a:cxn>
                <a:cxn ang="0">
                  <a:pos x="214" y="75"/>
                </a:cxn>
                <a:cxn ang="0">
                  <a:pos x="204" y="50"/>
                </a:cxn>
                <a:cxn ang="0">
                  <a:pos x="184" y="30"/>
                </a:cxn>
                <a:cxn ang="0">
                  <a:pos x="169" y="10"/>
                </a:cxn>
                <a:cxn ang="0">
                  <a:pos x="144" y="0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9" y="5"/>
                </a:cxn>
                <a:cxn ang="0">
                  <a:pos x="80" y="15"/>
                </a:cxn>
                <a:cxn ang="0">
                  <a:pos x="55" y="30"/>
                </a:cxn>
                <a:cxn ang="0">
                  <a:pos x="40" y="50"/>
                </a:cxn>
                <a:cxn ang="0">
                  <a:pos x="25" y="75"/>
                </a:cxn>
                <a:cxn ang="0">
                  <a:pos x="10" y="105"/>
                </a:cxn>
                <a:cxn ang="0">
                  <a:pos x="5" y="140"/>
                </a:cxn>
                <a:cxn ang="0">
                  <a:pos x="0" y="176"/>
                </a:cxn>
                <a:cxn ang="0">
                  <a:pos x="0" y="176"/>
                </a:cxn>
              </a:cxnLst>
              <a:rect l="0" t="0" r="r" b="b"/>
              <a:pathLst>
                <a:path w="229" h="351">
                  <a:moveTo>
                    <a:pt x="0" y="176"/>
                  </a:moveTo>
                  <a:lnTo>
                    <a:pt x="0" y="176"/>
                  </a:lnTo>
                  <a:lnTo>
                    <a:pt x="0" y="211"/>
                  </a:lnTo>
                  <a:lnTo>
                    <a:pt x="5" y="246"/>
                  </a:lnTo>
                  <a:lnTo>
                    <a:pt x="15" y="271"/>
                  </a:lnTo>
                  <a:lnTo>
                    <a:pt x="30" y="301"/>
                  </a:lnTo>
                  <a:lnTo>
                    <a:pt x="45" y="321"/>
                  </a:lnTo>
                  <a:lnTo>
                    <a:pt x="65" y="336"/>
                  </a:lnTo>
                  <a:lnTo>
                    <a:pt x="85" y="346"/>
                  </a:lnTo>
                  <a:lnTo>
                    <a:pt x="109" y="351"/>
                  </a:lnTo>
                  <a:lnTo>
                    <a:pt x="109" y="351"/>
                  </a:lnTo>
                  <a:lnTo>
                    <a:pt x="129" y="346"/>
                  </a:lnTo>
                  <a:lnTo>
                    <a:pt x="154" y="336"/>
                  </a:lnTo>
                  <a:lnTo>
                    <a:pt x="174" y="316"/>
                  </a:lnTo>
                  <a:lnTo>
                    <a:pt x="189" y="296"/>
                  </a:lnTo>
                  <a:lnTo>
                    <a:pt x="209" y="271"/>
                  </a:lnTo>
                  <a:lnTo>
                    <a:pt x="219" y="241"/>
                  </a:lnTo>
                  <a:lnTo>
                    <a:pt x="229" y="206"/>
                  </a:lnTo>
                  <a:lnTo>
                    <a:pt x="229" y="170"/>
                  </a:lnTo>
                  <a:lnTo>
                    <a:pt x="229" y="170"/>
                  </a:lnTo>
                  <a:lnTo>
                    <a:pt x="229" y="135"/>
                  </a:lnTo>
                  <a:lnTo>
                    <a:pt x="224" y="105"/>
                  </a:lnTo>
                  <a:lnTo>
                    <a:pt x="214" y="75"/>
                  </a:lnTo>
                  <a:lnTo>
                    <a:pt x="204" y="50"/>
                  </a:lnTo>
                  <a:lnTo>
                    <a:pt x="184" y="30"/>
                  </a:lnTo>
                  <a:lnTo>
                    <a:pt x="169" y="10"/>
                  </a:lnTo>
                  <a:lnTo>
                    <a:pt x="144" y="0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9" y="5"/>
                  </a:lnTo>
                  <a:lnTo>
                    <a:pt x="80" y="15"/>
                  </a:lnTo>
                  <a:lnTo>
                    <a:pt x="55" y="30"/>
                  </a:lnTo>
                  <a:lnTo>
                    <a:pt x="40" y="50"/>
                  </a:lnTo>
                  <a:lnTo>
                    <a:pt x="25" y="75"/>
                  </a:lnTo>
                  <a:lnTo>
                    <a:pt x="10" y="105"/>
                  </a:lnTo>
                  <a:lnTo>
                    <a:pt x="5" y="140"/>
                  </a:lnTo>
                  <a:lnTo>
                    <a:pt x="0" y="1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2" name="Freeform 12"/>
            <p:cNvSpPr>
              <a:spLocks/>
            </p:cNvSpPr>
            <p:nvPr/>
          </p:nvSpPr>
          <p:spPr bwMode="auto">
            <a:xfrm>
              <a:off x="834" y="621"/>
              <a:ext cx="224" cy="346"/>
            </a:xfrm>
            <a:custGeom>
              <a:avLst/>
              <a:gdLst/>
              <a:ahLst/>
              <a:cxnLst>
                <a:cxn ang="0">
                  <a:pos x="0" y="176"/>
                </a:cxn>
                <a:cxn ang="0">
                  <a:pos x="0" y="176"/>
                </a:cxn>
                <a:cxn ang="0">
                  <a:pos x="0" y="211"/>
                </a:cxn>
                <a:cxn ang="0">
                  <a:pos x="5" y="241"/>
                </a:cxn>
                <a:cxn ang="0">
                  <a:pos x="15" y="271"/>
                </a:cxn>
                <a:cxn ang="0">
                  <a:pos x="25" y="296"/>
                </a:cxn>
                <a:cxn ang="0">
                  <a:pos x="40" y="316"/>
                </a:cxn>
                <a:cxn ang="0">
                  <a:pos x="60" y="336"/>
                </a:cxn>
                <a:cxn ang="0">
                  <a:pos x="80" y="341"/>
                </a:cxn>
                <a:cxn ang="0">
                  <a:pos x="104" y="346"/>
                </a:cxn>
                <a:cxn ang="0">
                  <a:pos x="104" y="346"/>
                </a:cxn>
                <a:cxn ang="0">
                  <a:pos x="129" y="341"/>
                </a:cxn>
                <a:cxn ang="0">
                  <a:pos x="149" y="331"/>
                </a:cxn>
                <a:cxn ang="0">
                  <a:pos x="169" y="316"/>
                </a:cxn>
                <a:cxn ang="0">
                  <a:pos x="189" y="296"/>
                </a:cxn>
                <a:cxn ang="0">
                  <a:pos x="204" y="271"/>
                </a:cxn>
                <a:cxn ang="0">
                  <a:pos x="214" y="241"/>
                </a:cxn>
                <a:cxn ang="0">
                  <a:pos x="224" y="206"/>
                </a:cxn>
                <a:cxn ang="0">
                  <a:pos x="224" y="170"/>
                </a:cxn>
                <a:cxn ang="0">
                  <a:pos x="224" y="170"/>
                </a:cxn>
                <a:cxn ang="0">
                  <a:pos x="224" y="140"/>
                </a:cxn>
                <a:cxn ang="0">
                  <a:pos x="219" y="105"/>
                </a:cxn>
                <a:cxn ang="0">
                  <a:pos x="209" y="75"/>
                </a:cxn>
                <a:cxn ang="0">
                  <a:pos x="199" y="50"/>
                </a:cxn>
                <a:cxn ang="0">
                  <a:pos x="184" y="30"/>
                </a:cxn>
                <a:cxn ang="0">
                  <a:pos x="164" y="15"/>
                </a:cxn>
                <a:cxn ang="0">
                  <a:pos x="144" y="5"/>
                </a:cxn>
                <a:cxn ang="0">
                  <a:pos x="119" y="0"/>
                </a:cxn>
                <a:cxn ang="0">
                  <a:pos x="119" y="0"/>
                </a:cxn>
                <a:cxn ang="0">
                  <a:pos x="94" y="5"/>
                </a:cxn>
                <a:cxn ang="0">
                  <a:pos x="75" y="15"/>
                </a:cxn>
                <a:cxn ang="0">
                  <a:pos x="55" y="30"/>
                </a:cxn>
                <a:cxn ang="0">
                  <a:pos x="35" y="55"/>
                </a:cxn>
                <a:cxn ang="0">
                  <a:pos x="20" y="80"/>
                </a:cxn>
                <a:cxn ang="0">
                  <a:pos x="10" y="110"/>
                </a:cxn>
                <a:cxn ang="0">
                  <a:pos x="0" y="140"/>
                </a:cxn>
                <a:cxn ang="0">
                  <a:pos x="0" y="176"/>
                </a:cxn>
                <a:cxn ang="0">
                  <a:pos x="0" y="176"/>
                </a:cxn>
              </a:cxnLst>
              <a:rect l="0" t="0" r="r" b="b"/>
              <a:pathLst>
                <a:path w="224" h="346">
                  <a:moveTo>
                    <a:pt x="0" y="176"/>
                  </a:moveTo>
                  <a:lnTo>
                    <a:pt x="0" y="176"/>
                  </a:lnTo>
                  <a:lnTo>
                    <a:pt x="0" y="211"/>
                  </a:lnTo>
                  <a:lnTo>
                    <a:pt x="5" y="241"/>
                  </a:lnTo>
                  <a:lnTo>
                    <a:pt x="15" y="271"/>
                  </a:lnTo>
                  <a:lnTo>
                    <a:pt x="25" y="296"/>
                  </a:lnTo>
                  <a:lnTo>
                    <a:pt x="40" y="316"/>
                  </a:lnTo>
                  <a:lnTo>
                    <a:pt x="60" y="336"/>
                  </a:lnTo>
                  <a:lnTo>
                    <a:pt x="80" y="341"/>
                  </a:lnTo>
                  <a:lnTo>
                    <a:pt x="104" y="346"/>
                  </a:lnTo>
                  <a:lnTo>
                    <a:pt x="104" y="346"/>
                  </a:lnTo>
                  <a:lnTo>
                    <a:pt x="129" y="341"/>
                  </a:lnTo>
                  <a:lnTo>
                    <a:pt x="149" y="331"/>
                  </a:lnTo>
                  <a:lnTo>
                    <a:pt x="169" y="316"/>
                  </a:lnTo>
                  <a:lnTo>
                    <a:pt x="189" y="296"/>
                  </a:lnTo>
                  <a:lnTo>
                    <a:pt x="204" y="271"/>
                  </a:lnTo>
                  <a:lnTo>
                    <a:pt x="214" y="241"/>
                  </a:lnTo>
                  <a:lnTo>
                    <a:pt x="224" y="206"/>
                  </a:lnTo>
                  <a:lnTo>
                    <a:pt x="224" y="170"/>
                  </a:lnTo>
                  <a:lnTo>
                    <a:pt x="224" y="170"/>
                  </a:lnTo>
                  <a:lnTo>
                    <a:pt x="224" y="140"/>
                  </a:lnTo>
                  <a:lnTo>
                    <a:pt x="219" y="105"/>
                  </a:lnTo>
                  <a:lnTo>
                    <a:pt x="209" y="75"/>
                  </a:lnTo>
                  <a:lnTo>
                    <a:pt x="199" y="50"/>
                  </a:lnTo>
                  <a:lnTo>
                    <a:pt x="184" y="30"/>
                  </a:lnTo>
                  <a:lnTo>
                    <a:pt x="164" y="15"/>
                  </a:lnTo>
                  <a:lnTo>
                    <a:pt x="144" y="5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94" y="5"/>
                  </a:lnTo>
                  <a:lnTo>
                    <a:pt x="75" y="15"/>
                  </a:lnTo>
                  <a:lnTo>
                    <a:pt x="55" y="30"/>
                  </a:lnTo>
                  <a:lnTo>
                    <a:pt x="35" y="55"/>
                  </a:lnTo>
                  <a:lnTo>
                    <a:pt x="20" y="80"/>
                  </a:lnTo>
                  <a:lnTo>
                    <a:pt x="10" y="110"/>
                  </a:lnTo>
                  <a:lnTo>
                    <a:pt x="0" y="140"/>
                  </a:lnTo>
                  <a:lnTo>
                    <a:pt x="0" y="176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3" name="Freeform 13"/>
            <p:cNvSpPr>
              <a:spLocks/>
            </p:cNvSpPr>
            <p:nvPr/>
          </p:nvSpPr>
          <p:spPr bwMode="auto">
            <a:xfrm>
              <a:off x="834" y="626"/>
              <a:ext cx="224" cy="341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0" y="171"/>
                </a:cxn>
                <a:cxn ang="0">
                  <a:pos x="0" y="206"/>
                </a:cxn>
                <a:cxn ang="0">
                  <a:pos x="5" y="236"/>
                </a:cxn>
                <a:cxn ang="0">
                  <a:pos x="15" y="266"/>
                </a:cxn>
                <a:cxn ang="0">
                  <a:pos x="30" y="291"/>
                </a:cxn>
                <a:cxn ang="0">
                  <a:pos x="45" y="311"/>
                </a:cxn>
                <a:cxn ang="0">
                  <a:pos x="65" y="326"/>
                </a:cxn>
                <a:cxn ang="0">
                  <a:pos x="84" y="336"/>
                </a:cxn>
                <a:cxn ang="0">
                  <a:pos x="104" y="341"/>
                </a:cxn>
                <a:cxn ang="0">
                  <a:pos x="104" y="341"/>
                </a:cxn>
                <a:cxn ang="0">
                  <a:pos x="129" y="336"/>
                </a:cxn>
                <a:cxn ang="0">
                  <a:pos x="149" y="326"/>
                </a:cxn>
                <a:cxn ang="0">
                  <a:pos x="169" y="311"/>
                </a:cxn>
                <a:cxn ang="0">
                  <a:pos x="189" y="291"/>
                </a:cxn>
                <a:cxn ang="0">
                  <a:pos x="204" y="261"/>
                </a:cxn>
                <a:cxn ang="0">
                  <a:pos x="214" y="236"/>
                </a:cxn>
                <a:cxn ang="0">
                  <a:pos x="224" y="201"/>
                </a:cxn>
                <a:cxn ang="0">
                  <a:pos x="224" y="171"/>
                </a:cxn>
                <a:cxn ang="0">
                  <a:pos x="224" y="171"/>
                </a:cxn>
                <a:cxn ang="0">
                  <a:pos x="224" y="135"/>
                </a:cxn>
                <a:cxn ang="0">
                  <a:pos x="219" y="100"/>
                </a:cxn>
                <a:cxn ang="0">
                  <a:pos x="209" y="75"/>
                </a:cxn>
                <a:cxn ang="0">
                  <a:pos x="199" y="50"/>
                </a:cxn>
                <a:cxn ang="0">
                  <a:pos x="184" y="30"/>
                </a:cxn>
                <a:cxn ang="0">
                  <a:pos x="164" y="15"/>
                </a:cxn>
                <a:cxn ang="0">
                  <a:pos x="144" y="5"/>
                </a:cxn>
                <a:cxn ang="0">
                  <a:pos x="119" y="0"/>
                </a:cxn>
                <a:cxn ang="0">
                  <a:pos x="119" y="0"/>
                </a:cxn>
                <a:cxn ang="0">
                  <a:pos x="99" y="5"/>
                </a:cxn>
                <a:cxn ang="0">
                  <a:pos x="75" y="15"/>
                </a:cxn>
                <a:cxn ang="0">
                  <a:pos x="55" y="30"/>
                </a:cxn>
                <a:cxn ang="0">
                  <a:pos x="40" y="50"/>
                </a:cxn>
                <a:cxn ang="0">
                  <a:pos x="25" y="75"/>
                </a:cxn>
                <a:cxn ang="0">
                  <a:pos x="15" y="105"/>
                </a:cxn>
                <a:cxn ang="0">
                  <a:pos x="5" y="135"/>
                </a:cxn>
                <a:cxn ang="0">
                  <a:pos x="0" y="171"/>
                </a:cxn>
                <a:cxn ang="0">
                  <a:pos x="0" y="171"/>
                </a:cxn>
              </a:cxnLst>
              <a:rect l="0" t="0" r="r" b="b"/>
              <a:pathLst>
                <a:path w="224" h="341">
                  <a:moveTo>
                    <a:pt x="0" y="171"/>
                  </a:moveTo>
                  <a:lnTo>
                    <a:pt x="0" y="171"/>
                  </a:lnTo>
                  <a:lnTo>
                    <a:pt x="0" y="206"/>
                  </a:lnTo>
                  <a:lnTo>
                    <a:pt x="5" y="236"/>
                  </a:lnTo>
                  <a:lnTo>
                    <a:pt x="15" y="266"/>
                  </a:lnTo>
                  <a:lnTo>
                    <a:pt x="30" y="291"/>
                  </a:lnTo>
                  <a:lnTo>
                    <a:pt x="45" y="311"/>
                  </a:lnTo>
                  <a:lnTo>
                    <a:pt x="65" y="326"/>
                  </a:lnTo>
                  <a:lnTo>
                    <a:pt x="84" y="336"/>
                  </a:lnTo>
                  <a:lnTo>
                    <a:pt x="104" y="341"/>
                  </a:lnTo>
                  <a:lnTo>
                    <a:pt x="104" y="341"/>
                  </a:lnTo>
                  <a:lnTo>
                    <a:pt x="129" y="336"/>
                  </a:lnTo>
                  <a:lnTo>
                    <a:pt x="149" y="326"/>
                  </a:lnTo>
                  <a:lnTo>
                    <a:pt x="169" y="311"/>
                  </a:lnTo>
                  <a:lnTo>
                    <a:pt x="189" y="291"/>
                  </a:lnTo>
                  <a:lnTo>
                    <a:pt x="204" y="261"/>
                  </a:lnTo>
                  <a:lnTo>
                    <a:pt x="214" y="236"/>
                  </a:lnTo>
                  <a:lnTo>
                    <a:pt x="224" y="201"/>
                  </a:lnTo>
                  <a:lnTo>
                    <a:pt x="224" y="171"/>
                  </a:lnTo>
                  <a:lnTo>
                    <a:pt x="224" y="171"/>
                  </a:lnTo>
                  <a:lnTo>
                    <a:pt x="224" y="135"/>
                  </a:lnTo>
                  <a:lnTo>
                    <a:pt x="219" y="100"/>
                  </a:lnTo>
                  <a:lnTo>
                    <a:pt x="209" y="75"/>
                  </a:lnTo>
                  <a:lnTo>
                    <a:pt x="199" y="50"/>
                  </a:lnTo>
                  <a:lnTo>
                    <a:pt x="184" y="30"/>
                  </a:lnTo>
                  <a:lnTo>
                    <a:pt x="164" y="15"/>
                  </a:lnTo>
                  <a:lnTo>
                    <a:pt x="144" y="5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99" y="5"/>
                  </a:lnTo>
                  <a:lnTo>
                    <a:pt x="75" y="15"/>
                  </a:lnTo>
                  <a:lnTo>
                    <a:pt x="55" y="30"/>
                  </a:lnTo>
                  <a:lnTo>
                    <a:pt x="40" y="50"/>
                  </a:lnTo>
                  <a:lnTo>
                    <a:pt x="25" y="75"/>
                  </a:lnTo>
                  <a:lnTo>
                    <a:pt x="15" y="105"/>
                  </a:lnTo>
                  <a:lnTo>
                    <a:pt x="5" y="135"/>
                  </a:lnTo>
                  <a:lnTo>
                    <a:pt x="0" y="171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4" name="Freeform 14"/>
            <p:cNvSpPr>
              <a:spLocks/>
            </p:cNvSpPr>
            <p:nvPr/>
          </p:nvSpPr>
          <p:spPr bwMode="auto">
            <a:xfrm>
              <a:off x="839" y="631"/>
              <a:ext cx="219" cy="331"/>
            </a:xfrm>
            <a:custGeom>
              <a:avLst/>
              <a:gdLst/>
              <a:ahLst/>
              <a:cxnLst>
                <a:cxn ang="0">
                  <a:pos x="0" y="166"/>
                </a:cxn>
                <a:cxn ang="0">
                  <a:pos x="0" y="166"/>
                </a:cxn>
                <a:cxn ang="0">
                  <a:pos x="0" y="201"/>
                </a:cxn>
                <a:cxn ang="0">
                  <a:pos x="5" y="231"/>
                </a:cxn>
                <a:cxn ang="0">
                  <a:pos x="15" y="261"/>
                </a:cxn>
                <a:cxn ang="0">
                  <a:pos x="25" y="286"/>
                </a:cxn>
                <a:cxn ang="0">
                  <a:pos x="40" y="306"/>
                </a:cxn>
                <a:cxn ang="0">
                  <a:pos x="60" y="321"/>
                </a:cxn>
                <a:cxn ang="0">
                  <a:pos x="79" y="331"/>
                </a:cxn>
                <a:cxn ang="0">
                  <a:pos x="104" y="331"/>
                </a:cxn>
                <a:cxn ang="0">
                  <a:pos x="104" y="331"/>
                </a:cxn>
                <a:cxn ang="0">
                  <a:pos x="124" y="326"/>
                </a:cxn>
                <a:cxn ang="0">
                  <a:pos x="144" y="316"/>
                </a:cxn>
                <a:cxn ang="0">
                  <a:pos x="164" y="301"/>
                </a:cxn>
                <a:cxn ang="0">
                  <a:pos x="184" y="281"/>
                </a:cxn>
                <a:cxn ang="0">
                  <a:pos x="199" y="256"/>
                </a:cxn>
                <a:cxn ang="0">
                  <a:pos x="209" y="231"/>
                </a:cxn>
                <a:cxn ang="0">
                  <a:pos x="219" y="196"/>
                </a:cxn>
                <a:cxn ang="0">
                  <a:pos x="219" y="166"/>
                </a:cxn>
                <a:cxn ang="0">
                  <a:pos x="219" y="166"/>
                </a:cxn>
                <a:cxn ang="0">
                  <a:pos x="219" y="130"/>
                </a:cxn>
                <a:cxn ang="0">
                  <a:pos x="214" y="100"/>
                </a:cxn>
                <a:cxn ang="0">
                  <a:pos x="204" y="70"/>
                </a:cxn>
                <a:cxn ang="0">
                  <a:pos x="194" y="45"/>
                </a:cxn>
                <a:cxn ang="0">
                  <a:pos x="179" y="25"/>
                </a:cxn>
                <a:cxn ang="0">
                  <a:pos x="159" y="10"/>
                </a:cxn>
                <a:cxn ang="0">
                  <a:pos x="139" y="0"/>
                </a:cxn>
                <a:cxn ang="0">
                  <a:pos x="119" y="0"/>
                </a:cxn>
                <a:cxn ang="0">
                  <a:pos x="119" y="0"/>
                </a:cxn>
                <a:cxn ang="0">
                  <a:pos x="94" y="0"/>
                </a:cxn>
                <a:cxn ang="0">
                  <a:pos x="75" y="10"/>
                </a:cxn>
                <a:cxn ang="0">
                  <a:pos x="55" y="30"/>
                </a:cxn>
                <a:cxn ang="0">
                  <a:pos x="35" y="50"/>
                </a:cxn>
                <a:cxn ang="0">
                  <a:pos x="25" y="75"/>
                </a:cxn>
                <a:cxn ang="0">
                  <a:pos x="10" y="100"/>
                </a:cxn>
                <a:cxn ang="0">
                  <a:pos x="5" y="135"/>
                </a:cxn>
                <a:cxn ang="0">
                  <a:pos x="0" y="166"/>
                </a:cxn>
                <a:cxn ang="0">
                  <a:pos x="0" y="166"/>
                </a:cxn>
              </a:cxnLst>
              <a:rect l="0" t="0" r="r" b="b"/>
              <a:pathLst>
                <a:path w="219" h="331">
                  <a:moveTo>
                    <a:pt x="0" y="166"/>
                  </a:moveTo>
                  <a:lnTo>
                    <a:pt x="0" y="166"/>
                  </a:lnTo>
                  <a:lnTo>
                    <a:pt x="0" y="201"/>
                  </a:lnTo>
                  <a:lnTo>
                    <a:pt x="5" y="231"/>
                  </a:lnTo>
                  <a:lnTo>
                    <a:pt x="15" y="261"/>
                  </a:lnTo>
                  <a:lnTo>
                    <a:pt x="25" y="286"/>
                  </a:lnTo>
                  <a:lnTo>
                    <a:pt x="40" y="306"/>
                  </a:lnTo>
                  <a:lnTo>
                    <a:pt x="60" y="321"/>
                  </a:lnTo>
                  <a:lnTo>
                    <a:pt x="79" y="331"/>
                  </a:lnTo>
                  <a:lnTo>
                    <a:pt x="104" y="331"/>
                  </a:lnTo>
                  <a:lnTo>
                    <a:pt x="104" y="331"/>
                  </a:lnTo>
                  <a:lnTo>
                    <a:pt x="124" y="326"/>
                  </a:lnTo>
                  <a:lnTo>
                    <a:pt x="144" y="316"/>
                  </a:lnTo>
                  <a:lnTo>
                    <a:pt x="164" y="301"/>
                  </a:lnTo>
                  <a:lnTo>
                    <a:pt x="184" y="281"/>
                  </a:lnTo>
                  <a:lnTo>
                    <a:pt x="199" y="256"/>
                  </a:lnTo>
                  <a:lnTo>
                    <a:pt x="209" y="231"/>
                  </a:lnTo>
                  <a:lnTo>
                    <a:pt x="219" y="196"/>
                  </a:lnTo>
                  <a:lnTo>
                    <a:pt x="219" y="166"/>
                  </a:lnTo>
                  <a:lnTo>
                    <a:pt x="219" y="166"/>
                  </a:lnTo>
                  <a:lnTo>
                    <a:pt x="219" y="130"/>
                  </a:lnTo>
                  <a:lnTo>
                    <a:pt x="214" y="100"/>
                  </a:lnTo>
                  <a:lnTo>
                    <a:pt x="204" y="70"/>
                  </a:lnTo>
                  <a:lnTo>
                    <a:pt x="194" y="45"/>
                  </a:lnTo>
                  <a:lnTo>
                    <a:pt x="179" y="25"/>
                  </a:lnTo>
                  <a:lnTo>
                    <a:pt x="159" y="10"/>
                  </a:lnTo>
                  <a:lnTo>
                    <a:pt x="139" y="0"/>
                  </a:lnTo>
                  <a:lnTo>
                    <a:pt x="119" y="0"/>
                  </a:lnTo>
                  <a:lnTo>
                    <a:pt x="119" y="0"/>
                  </a:lnTo>
                  <a:lnTo>
                    <a:pt x="94" y="0"/>
                  </a:lnTo>
                  <a:lnTo>
                    <a:pt x="75" y="10"/>
                  </a:lnTo>
                  <a:lnTo>
                    <a:pt x="55" y="30"/>
                  </a:lnTo>
                  <a:lnTo>
                    <a:pt x="35" y="50"/>
                  </a:lnTo>
                  <a:lnTo>
                    <a:pt x="25" y="75"/>
                  </a:lnTo>
                  <a:lnTo>
                    <a:pt x="10" y="100"/>
                  </a:lnTo>
                  <a:lnTo>
                    <a:pt x="5" y="135"/>
                  </a:lnTo>
                  <a:lnTo>
                    <a:pt x="0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5" name="Freeform 15"/>
            <p:cNvSpPr>
              <a:spLocks/>
            </p:cNvSpPr>
            <p:nvPr/>
          </p:nvSpPr>
          <p:spPr bwMode="auto">
            <a:xfrm>
              <a:off x="844" y="631"/>
              <a:ext cx="214" cy="331"/>
            </a:xfrm>
            <a:custGeom>
              <a:avLst/>
              <a:gdLst/>
              <a:ahLst/>
              <a:cxnLst>
                <a:cxn ang="0">
                  <a:pos x="0" y="166"/>
                </a:cxn>
                <a:cxn ang="0">
                  <a:pos x="0" y="166"/>
                </a:cxn>
                <a:cxn ang="0">
                  <a:pos x="0" y="201"/>
                </a:cxn>
                <a:cxn ang="0">
                  <a:pos x="5" y="231"/>
                </a:cxn>
                <a:cxn ang="0">
                  <a:pos x="10" y="261"/>
                </a:cxn>
                <a:cxn ang="0">
                  <a:pos x="25" y="281"/>
                </a:cxn>
                <a:cxn ang="0">
                  <a:pos x="40" y="301"/>
                </a:cxn>
                <a:cxn ang="0">
                  <a:pos x="60" y="316"/>
                </a:cxn>
                <a:cxn ang="0">
                  <a:pos x="79" y="326"/>
                </a:cxn>
                <a:cxn ang="0">
                  <a:pos x="99" y="331"/>
                </a:cxn>
                <a:cxn ang="0">
                  <a:pos x="99" y="331"/>
                </a:cxn>
                <a:cxn ang="0">
                  <a:pos x="119" y="326"/>
                </a:cxn>
                <a:cxn ang="0">
                  <a:pos x="144" y="316"/>
                </a:cxn>
                <a:cxn ang="0">
                  <a:pos x="159" y="301"/>
                </a:cxn>
                <a:cxn ang="0">
                  <a:pos x="179" y="281"/>
                </a:cxn>
                <a:cxn ang="0">
                  <a:pos x="194" y="256"/>
                </a:cxn>
                <a:cxn ang="0">
                  <a:pos x="204" y="226"/>
                </a:cxn>
                <a:cxn ang="0">
                  <a:pos x="209" y="196"/>
                </a:cxn>
                <a:cxn ang="0">
                  <a:pos x="214" y="166"/>
                </a:cxn>
                <a:cxn ang="0">
                  <a:pos x="214" y="166"/>
                </a:cxn>
                <a:cxn ang="0">
                  <a:pos x="214" y="130"/>
                </a:cxn>
                <a:cxn ang="0">
                  <a:pos x="209" y="100"/>
                </a:cxn>
                <a:cxn ang="0">
                  <a:pos x="199" y="70"/>
                </a:cxn>
                <a:cxn ang="0">
                  <a:pos x="189" y="50"/>
                </a:cxn>
                <a:cxn ang="0">
                  <a:pos x="174" y="30"/>
                </a:cxn>
                <a:cxn ang="0">
                  <a:pos x="154" y="15"/>
                </a:cxn>
                <a:cxn ang="0">
                  <a:pos x="134" y="5"/>
                </a:cxn>
                <a:cxn ang="0">
                  <a:pos x="114" y="0"/>
                </a:cxn>
                <a:cxn ang="0">
                  <a:pos x="114" y="0"/>
                </a:cxn>
                <a:cxn ang="0">
                  <a:pos x="89" y="5"/>
                </a:cxn>
                <a:cxn ang="0">
                  <a:pos x="70" y="15"/>
                </a:cxn>
                <a:cxn ang="0">
                  <a:pos x="50" y="30"/>
                </a:cxn>
                <a:cxn ang="0">
                  <a:pos x="35" y="50"/>
                </a:cxn>
                <a:cxn ang="0">
                  <a:pos x="20" y="75"/>
                </a:cxn>
                <a:cxn ang="0">
                  <a:pos x="10" y="105"/>
                </a:cxn>
                <a:cxn ang="0">
                  <a:pos x="0" y="135"/>
                </a:cxn>
                <a:cxn ang="0">
                  <a:pos x="0" y="166"/>
                </a:cxn>
                <a:cxn ang="0">
                  <a:pos x="0" y="166"/>
                </a:cxn>
              </a:cxnLst>
              <a:rect l="0" t="0" r="r" b="b"/>
              <a:pathLst>
                <a:path w="214" h="331">
                  <a:moveTo>
                    <a:pt x="0" y="166"/>
                  </a:moveTo>
                  <a:lnTo>
                    <a:pt x="0" y="166"/>
                  </a:lnTo>
                  <a:lnTo>
                    <a:pt x="0" y="201"/>
                  </a:lnTo>
                  <a:lnTo>
                    <a:pt x="5" y="231"/>
                  </a:lnTo>
                  <a:lnTo>
                    <a:pt x="10" y="261"/>
                  </a:lnTo>
                  <a:lnTo>
                    <a:pt x="25" y="281"/>
                  </a:lnTo>
                  <a:lnTo>
                    <a:pt x="40" y="301"/>
                  </a:lnTo>
                  <a:lnTo>
                    <a:pt x="60" y="316"/>
                  </a:lnTo>
                  <a:lnTo>
                    <a:pt x="79" y="326"/>
                  </a:lnTo>
                  <a:lnTo>
                    <a:pt x="99" y="331"/>
                  </a:lnTo>
                  <a:lnTo>
                    <a:pt x="99" y="331"/>
                  </a:lnTo>
                  <a:lnTo>
                    <a:pt x="119" y="326"/>
                  </a:lnTo>
                  <a:lnTo>
                    <a:pt x="144" y="316"/>
                  </a:lnTo>
                  <a:lnTo>
                    <a:pt x="159" y="301"/>
                  </a:lnTo>
                  <a:lnTo>
                    <a:pt x="179" y="281"/>
                  </a:lnTo>
                  <a:lnTo>
                    <a:pt x="194" y="256"/>
                  </a:lnTo>
                  <a:lnTo>
                    <a:pt x="204" y="226"/>
                  </a:lnTo>
                  <a:lnTo>
                    <a:pt x="209" y="196"/>
                  </a:lnTo>
                  <a:lnTo>
                    <a:pt x="214" y="166"/>
                  </a:lnTo>
                  <a:lnTo>
                    <a:pt x="214" y="166"/>
                  </a:lnTo>
                  <a:lnTo>
                    <a:pt x="214" y="130"/>
                  </a:lnTo>
                  <a:lnTo>
                    <a:pt x="209" y="100"/>
                  </a:lnTo>
                  <a:lnTo>
                    <a:pt x="199" y="70"/>
                  </a:lnTo>
                  <a:lnTo>
                    <a:pt x="189" y="50"/>
                  </a:lnTo>
                  <a:lnTo>
                    <a:pt x="174" y="30"/>
                  </a:lnTo>
                  <a:lnTo>
                    <a:pt x="154" y="15"/>
                  </a:lnTo>
                  <a:lnTo>
                    <a:pt x="134" y="5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89" y="5"/>
                  </a:lnTo>
                  <a:lnTo>
                    <a:pt x="70" y="15"/>
                  </a:lnTo>
                  <a:lnTo>
                    <a:pt x="50" y="30"/>
                  </a:lnTo>
                  <a:lnTo>
                    <a:pt x="35" y="50"/>
                  </a:lnTo>
                  <a:lnTo>
                    <a:pt x="20" y="75"/>
                  </a:lnTo>
                  <a:lnTo>
                    <a:pt x="10" y="105"/>
                  </a:lnTo>
                  <a:lnTo>
                    <a:pt x="0" y="135"/>
                  </a:lnTo>
                  <a:lnTo>
                    <a:pt x="0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6" name="Freeform 16"/>
            <p:cNvSpPr>
              <a:spLocks/>
            </p:cNvSpPr>
            <p:nvPr/>
          </p:nvSpPr>
          <p:spPr bwMode="auto">
            <a:xfrm>
              <a:off x="844" y="636"/>
              <a:ext cx="214" cy="321"/>
            </a:xfrm>
            <a:custGeom>
              <a:avLst/>
              <a:gdLst/>
              <a:ahLst/>
              <a:cxnLst>
                <a:cxn ang="0">
                  <a:pos x="0" y="161"/>
                </a:cxn>
                <a:cxn ang="0">
                  <a:pos x="0" y="161"/>
                </a:cxn>
                <a:cxn ang="0">
                  <a:pos x="0" y="196"/>
                </a:cxn>
                <a:cxn ang="0">
                  <a:pos x="5" y="226"/>
                </a:cxn>
                <a:cxn ang="0">
                  <a:pos x="15" y="251"/>
                </a:cxn>
                <a:cxn ang="0">
                  <a:pos x="30" y="276"/>
                </a:cxn>
                <a:cxn ang="0">
                  <a:pos x="45" y="296"/>
                </a:cxn>
                <a:cxn ang="0">
                  <a:pos x="60" y="311"/>
                </a:cxn>
                <a:cxn ang="0">
                  <a:pos x="79" y="321"/>
                </a:cxn>
                <a:cxn ang="0">
                  <a:pos x="99" y="321"/>
                </a:cxn>
                <a:cxn ang="0">
                  <a:pos x="99" y="321"/>
                </a:cxn>
                <a:cxn ang="0">
                  <a:pos x="124" y="321"/>
                </a:cxn>
                <a:cxn ang="0">
                  <a:pos x="144" y="311"/>
                </a:cxn>
                <a:cxn ang="0">
                  <a:pos x="164" y="296"/>
                </a:cxn>
                <a:cxn ang="0">
                  <a:pos x="179" y="276"/>
                </a:cxn>
                <a:cxn ang="0">
                  <a:pos x="194" y="251"/>
                </a:cxn>
                <a:cxn ang="0">
                  <a:pos x="204" y="221"/>
                </a:cxn>
                <a:cxn ang="0">
                  <a:pos x="209" y="191"/>
                </a:cxn>
                <a:cxn ang="0">
                  <a:pos x="214" y="161"/>
                </a:cxn>
                <a:cxn ang="0">
                  <a:pos x="214" y="161"/>
                </a:cxn>
                <a:cxn ang="0">
                  <a:pos x="214" y="125"/>
                </a:cxn>
                <a:cxn ang="0">
                  <a:pos x="209" y="95"/>
                </a:cxn>
                <a:cxn ang="0">
                  <a:pos x="199" y="70"/>
                </a:cxn>
                <a:cxn ang="0">
                  <a:pos x="189" y="45"/>
                </a:cxn>
                <a:cxn ang="0">
                  <a:pos x="174" y="25"/>
                </a:cxn>
                <a:cxn ang="0">
                  <a:pos x="154" y="10"/>
                </a:cxn>
                <a:cxn ang="0">
                  <a:pos x="134" y="5"/>
                </a:cxn>
                <a:cxn ang="0">
                  <a:pos x="114" y="0"/>
                </a:cxn>
                <a:cxn ang="0">
                  <a:pos x="114" y="0"/>
                </a:cxn>
                <a:cxn ang="0">
                  <a:pos x="94" y="5"/>
                </a:cxn>
                <a:cxn ang="0">
                  <a:pos x="74" y="15"/>
                </a:cxn>
                <a:cxn ang="0">
                  <a:pos x="55" y="30"/>
                </a:cxn>
                <a:cxn ang="0">
                  <a:pos x="40" y="50"/>
                </a:cxn>
                <a:cxn ang="0">
                  <a:pos x="25" y="70"/>
                </a:cxn>
                <a:cxn ang="0">
                  <a:pos x="15" y="100"/>
                </a:cxn>
                <a:cxn ang="0">
                  <a:pos x="5" y="130"/>
                </a:cxn>
                <a:cxn ang="0">
                  <a:pos x="0" y="161"/>
                </a:cxn>
                <a:cxn ang="0">
                  <a:pos x="0" y="161"/>
                </a:cxn>
              </a:cxnLst>
              <a:rect l="0" t="0" r="r" b="b"/>
              <a:pathLst>
                <a:path w="214" h="321">
                  <a:moveTo>
                    <a:pt x="0" y="161"/>
                  </a:moveTo>
                  <a:lnTo>
                    <a:pt x="0" y="161"/>
                  </a:lnTo>
                  <a:lnTo>
                    <a:pt x="0" y="196"/>
                  </a:lnTo>
                  <a:lnTo>
                    <a:pt x="5" y="226"/>
                  </a:lnTo>
                  <a:lnTo>
                    <a:pt x="15" y="251"/>
                  </a:lnTo>
                  <a:lnTo>
                    <a:pt x="30" y="276"/>
                  </a:lnTo>
                  <a:lnTo>
                    <a:pt x="45" y="296"/>
                  </a:lnTo>
                  <a:lnTo>
                    <a:pt x="60" y="311"/>
                  </a:lnTo>
                  <a:lnTo>
                    <a:pt x="79" y="321"/>
                  </a:lnTo>
                  <a:lnTo>
                    <a:pt x="99" y="321"/>
                  </a:lnTo>
                  <a:lnTo>
                    <a:pt x="99" y="321"/>
                  </a:lnTo>
                  <a:lnTo>
                    <a:pt x="124" y="321"/>
                  </a:lnTo>
                  <a:lnTo>
                    <a:pt x="144" y="311"/>
                  </a:lnTo>
                  <a:lnTo>
                    <a:pt x="164" y="296"/>
                  </a:lnTo>
                  <a:lnTo>
                    <a:pt x="179" y="276"/>
                  </a:lnTo>
                  <a:lnTo>
                    <a:pt x="194" y="251"/>
                  </a:lnTo>
                  <a:lnTo>
                    <a:pt x="204" y="221"/>
                  </a:lnTo>
                  <a:lnTo>
                    <a:pt x="209" y="191"/>
                  </a:lnTo>
                  <a:lnTo>
                    <a:pt x="214" y="161"/>
                  </a:lnTo>
                  <a:lnTo>
                    <a:pt x="214" y="161"/>
                  </a:lnTo>
                  <a:lnTo>
                    <a:pt x="214" y="125"/>
                  </a:lnTo>
                  <a:lnTo>
                    <a:pt x="209" y="95"/>
                  </a:lnTo>
                  <a:lnTo>
                    <a:pt x="199" y="70"/>
                  </a:lnTo>
                  <a:lnTo>
                    <a:pt x="189" y="45"/>
                  </a:lnTo>
                  <a:lnTo>
                    <a:pt x="174" y="25"/>
                  </a:lnTo>
                  <a:lnTo>
                    <a:pt x="154" y="10"/>
                  </a:lnTo>
                  <a:lnTo>
                    <a:pt x="134" y="5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94" y="5"/>
                  </a:lnTo>
                  <a:lnTo>
                    <a:pt x="74" y="15"/>
                  </a:lnTo>
                  <a:lnTo>
                    <a:pt x="55" y="30"/>
                  </a:lnTo>
                  <a:lnTo>
                    <a:pt x="40" y="50"/>
                  </a:lnTo>
                  <a:lnTo>
                    <a:pt x="25" y="70"/>
                  </a:lnTo>
                  <a:lnTo>
                    <a:pt x="15" y="100"/>
                  </a:lnTo>
                  <a:lnTo>
                    <a:pt x="5" y="130"/>
                  </a:lnTo>
                  <a:lnTo>
                    <a:pt x="0" y="161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ACC8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7" name="Freeform 17"/>
            <p:cNvSpPr>
              <a:spLocks/>
            </p:cNvSpPr>
            <p:nvPr/>
          </p:nvSpPr>
          <p:spPr bwMode="auto">
            <a:xfrm>
              <a:off x="849" y="641"/>
              <a:ext cx="209" cy="316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0" y="156"/>
                </a:cxn>
                <a:cxn ang="0">
                  <a:pos x="0" y="191"/>
                </a:cxn>
                <a:cxn ang="0">
                  <a:pos x="5" y="221"/>
                </a:cxn>
                <a:cxn ang="0">
                  <a:pos x="15" y="246"/>
                </a:cxn>
                <a:cxn ang="0">
                  <a:pos x="25" y="271"/>
                </a:cxn>
                <a:cxn ang="0">
                  <a:pos x="40" y="291"/>
                </a:cxn>
                <a:cxn ang="0">
                  <a:pos x="60" y="301"/>
                </a:cxn>
                <a:cxn ang="0">
                  <a:pos x="74" y="311"/>
                </a:cxn>
                <a:cxn ang="0">
                  <a:pos x="99" y="316"/>
                </a:cxn>
                <a:cxn ang="0">
                  <a:pos x="99" y="316"/>
                </a:cxn>
                <a:cxn ang="0">
                  <a:pos x="119" y="311"/>
                </a:cxn>
                <a:cxn ang="0">
                  <a:pos x="139" y="301"/>
                </a:cxn>
                <a:cxn ang="0">
                  <a:pos x="159" y="286"/>
                </a:cxn>
                <a:cxn ang="0">
                  <a:pos x="174" y="266"/>
                </a:cxn>
                <a:cxn ang="0">
                  <a:pos x="189" y="246"/>
                </a:cxn>
                <a:cxn ang="0">
                  <a:pos x="199" y="216"/>
                </a:cxn>
                <a:cxn ang="0">
                  <a:pos x="204" y="186"/>
                </a:cxn>
                <a:cxn ang="0">
                  <a:pos x="209" y="156"/>
                </a:cxn>
                <a:cxn ang="0">
                  <a:pos x="209" y="156"/>
                </a:cxn>
                <a:cxn ang="0">
                  <a:pos x="209" y="125"/>
                </a:cxn>
                <a:cxn ang="0">
                  <a:pos x="204" y="95"/>
                </a:cxn>
                <a:cxn ang="0">
                  <a:pos x="194" y="65"/>
                </a:cxn>
                <a:cxn ang="0">
                  <a:pos x="184" y="45"/>
                </a:cxn>
                <a:cxn ang="0">
                  <a:pos x="169" y="25"/>
                </a:cxn>
                <a:cxn ang="0">
                  <a:pos x="154" y="10"/>
                </a:cxn>
                <a:cxn ang="0">
                  <a:pos x="134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89" y="0"/>
                </a:cxn>
                <a:cxn ang="0">
                  <a:pos x="69" y="10"/>
                </a:cxn>
                <a:cxn ang="0">
                  <a:pos x="50" y="25"/>
                </a:cxn>
                <a:cxn ang="0">
                  <a:pos x="35" y="45"/>
                </a:cxn>
                <a:cxn ang="0">
                  <a:pos x="20" y="70"/>
                </a:cxn>
                <a:cxn ang="0">
                  <a:pos x="10" y="95"/>
                </a:cxn>
                <a:cxn ang="0">
                  <a:pos x="5" y="125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209" h="316">
                  <a:moveTo>
                    <a:pt x="0" y="156"/>
                  </a:moveTo>
                  <a:lnTo>
                    <a:pt x="0" y="156"/>
                  </a:lnTo>
                  <a:lnTo>
                    <a:pt x="0" y="191"/>
                  </a:lnTo>
                  <a:lnTo>
                    <a:pt x="5" y="221"/>
                  </a:lnTo>
                  <a:lnTo>
                    <a:pt x="15" y="246"/>
                  </a:lnTo>
                  <a:lnTo>
                    <a:pt x="25" y="271"/>
                  </a:lnTo>
                  <a:lnTo>
                    <a:pt x="40" y="291"/>
                  </a:lnTo>
                  <a:lnTo>
                    <a:pt x="60" y="301"/>
                  </a:lnTo>
                  <a:lnTo>
                    <a:pt x="74" y="311"/>
                  </a:lnTo>
                  <a:lnTo>
                    <a:pt x="99" y="316"/>
                  </a:lnTo>
                  <a:lnTo>
                    <a:pt x="99" y="316"/>
                  </a:lnTo>
                  <a:lnTo>
                    <a:pt x="119" y="311"/>
                  </a:lnTo>
                  <a:lnTo>
                    <a:pt x="139" y="301"/>
                  </a:lnTo>
                  <a:lnTo>
                    <a:pt x="159" y="286"/>
                  </a:lnTo>
                  <a:lnTo>
                    <a:pt x="174" y="266"/>
                  </a:lnTo>
                  <a:lnTo>
                    <a:pt x="189" y="246"/>
                  </a:lnTo>
                  <a:lnTo>
                    <a:pt x="199" y="216"/>
                  </a:lnTo>
                  <a:lnTo>
                    <a:pt x="204" y="186"/>
                  </a:lnTo>
                  <a:lnTo>
                    <a:pt x="209" y="156"/>
                  </a:lnTo>
                  <a:lnTo>
                    <a:pt x="209" y="156"/>
                  </a:lnTo>
                  <a:lnTo>
                    <a:pt x="209" y="125"/>
                  </a:lnTo>
                  <a:lnTo>
                    <a:pt x="204" y="95"/>
                  </a:lnTo>
                  <a:lnTo>
                    <a:pt x="194" y="65"/>
                  </a:lnTo>
                  <a:lnTo>
                    <a:pt x="184" y="45"/>
                  </a:lnTo>
                  <a:lnTo>
                    <a:pt x="169" y="25"/>
                  </a:lnTo>
                  <a:lnTo>
                    <a:pt x="154" y="10"/>
                  </a:lnTo>
                  <a:lnTo>
                    <a:pt x="134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89" y="0"/>
                  </a:lnTo>
                  <a:lnTo>
                    <a:pt x="69" y="10"/>
                  </a:lnTo>
                  <a:lnTo>
                    <a:pt x="50" y="25"/>
                  </a:lnTo>
                  <a:lnTo>
                    <a:pt x="35" y="45"/>
                  </a:lnTo>
                  <a:lnTo>
                    <a:pt x="20" y="70"/>
                  </a:lnTo>
                  <a:lnTo>
                    <a:pt x="10" y="95"/>
                  </a:lnTo>
                  <a:lnTo>
                    <a:pt x="5" y="125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ACC8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8" name="Freeform 18"/>
            <p:cNvSpPr>
              <a:spLocks/>
            </p:cNvSpPr>
            <p:nvPr/>
          </p:nvSpPr>
          <p:spPr bwMode="auto">
            <a:xfrm>
              <a:off x="854" y="641"/>
              <a:ext cx="204" cy="311"/>
            </a:xfrm>
            <a:custGeom>
              <a:avLst/>
              <a:gdLst/>
              <a:ahLst/>
              <a:cxnLst>
                <a:cxn ang="0">
                  <a:pos x="0" y="161"/>
                </a:cxn>
                <a:cxn ang="0">
                  <a:pos x="0" y="161"/>
                </a:cxn>
                <a:cxn ang="0">
                  <a:pos x="0" y="191"/>
                </a:cxn>
                <a:cxn ang="0">
                  <a:pos x="5" y="221"/>
                </a:cxn>
                <a:cxn ang="0">
                  <a:pos x="10" y="246"/>
                </a:cxn>
                <a:cxn ang="0">
                  <a:pos x="25" y="266"/>
                </a:cxn>
                <a:cxn ang="0">
                  <a:pos x="40" y="286"/>
                </a:cxn>
                <a:cxn ang="0">
                  <a:pos x="55" y="301"/>
                </a:cxn>
                <a:cxn ang="0">
                  <a:pos x="74" y="311"/>
                </a:cxn>
                <a:cxn ang="0">
                  <a:pos x="94" y="311"/>
                </a:cxn>
                <a:cxn ang="0">
                  <a:pos x="94" y="311"/>
                </a:cxn>
                <a:cxn ang="0">
                  <a:pos x="114" y="311"/>
                </a:cxn>
                <a:cxn ang="0">
                  <a:pos x="134" y="301"/>
                </a:cxn>
                <a:cxn ang="0">
                  <a:pos x="154" y="286"/>
                </a:cxn>
                <a:cxn ang="0">
                  <a:pos x="169" y="266"/>
                </a:cxn>
                <a:cxn ang="0">
                  <a:pos x="184" y="241"/>
                </a:cxn>
                <a:cxn ang="0">
                  <a:pos x="194" y="216"/>
                </a:cxn>
                <a:cxn ang="0">
                  <a:pos x="199" y="186"/>
                </a:cxn>
                <a:cxn ang="0">
                  <a:pos x="204" y="156"/>
                </a:cxn>
                <a:cxn ang="0">
                  <a:pos x="204" y="156"/>
                </a:cxn>
                <a:cxn ang="0">
                  <a:pos x="204" y="125"/>
                </a:cxn>
                <a:cxn ang="0">
                  <a:pos x="199" y="95"/>
                </a:cxn>
                <a:cxn ang="0">
                  <a:pos x="189" y="70"/>
                </a:cxn>
                <a:cxn ang="0">
                  <a:pos x="179" y="45"/>
                </a:cxn>
                <a:cxn ang="0">
                  <a:pos x="164" y="25"/>
                </a:cxn>
                <a:cxn ang="0">
                  <a:pos x="149" y="15"/>
                </a:cxn>
                <a:cxn ang="0">
                  <a:pos x="129" y="5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89" y="5"/>
                </a:cxn>
                <a:cxn ang="0">
                  <a:pos x="69" y="15"/>
                </a:cxn>
                <a:cxn ang="0">
                  <a:pos x="50" y="30"/>
                </a:cxn>
                <a:cxn ang="0">
                  <a:pos x="35" y="45"/>
                </a:cxn>
                <a:cxn ang="0">
                  <a:pos x="20" y="70"/>
                </a:cxn>
                <a:cxn ang="0">
                  <a:pos x="10" y="95"/>
                </a:cxn>
                <a:cxn ang="0">
                  <a:pos x="0" y="125"/>
                </a:cxn>
                <a:cxn ang="0">
                  <a:pos x="0" y="161"/>
                </a:cxn>
                <a:cxn ang="0">
                  <a:pos x="0" y="161"/>
                </a:cxn>
              </a:cxnLst>
              <a:rect l="0" t="0" r="r" b="b"/>
              <a:pathLst>
                <a:path w="204" h="311">
                  <a:moveTo>
                    <a:pt x="0" y="161"/>
                  </a:moveTo>
                  <a:lnTo>
                    <a:pt x="0" y="161"/>
                  </a:lnTo>
                  <a:lnTo>
                    <a:pt x="0" y="191"/>
                  </a:lnTo>
                  <a:lnTo>
                    <a:pt x="5" y="221"/>
                  </a:lnTo>
                  <a:lnTo>
                    <a:pt x="10" y="246"/>
                  </a:lnTo>
                  <a:lnTo>
                    <a:pt x="25" y="266"/>
                  </a:lnTo>
                  <a:lnTo>
                    <a:pt x="40" y="286"/>
                  </a:lnTo>
                  <a:lnTo>
                    <a:pt x="55" y="301"/>
                  </a:lnTo>
                  <a:lnTo>
                    <a:pt x="74" y="311"/>
                  </a:lnTo>
                  <a:lnTo>
                    <a:pt x="94" y="311"/>
                  </a:lnTo>
                  <a:lnTo>
                    <a:pt x="94" y="311"/>
                  </a:lnTo>
                  <a:lnTo>
                    <a:pt x="114" y="311"/>
                  </a:lnTo>
                  <a:lnTo>
                    <a:pt x="134" y="301"/>
                  </a:lnTo>
                  <a:lnTo>
                    <a:pt x="154" y="286"/>
                  </a:lnTo>
                  <a:lnTo>
                    <a:pt x="169" y="266"/>
                  </a:lnTo>
                  <a:lnTo>
                    <a:pt x="184" y="241"/>
                  </a:lnTo>
                  <a:lnTo>
                    <a:pt x="194" y="216"/>
                  </a:lnTo>
                  <a:lnTo>
                    <a:pt x="199" y="186"/>
                  </a:lnTo>
                  <a:lnTo>
                    <a:pt x="204" y="156"/>
                  </a:lnTo>
                  <a:lnTo>
                    <a:pt x="204" y="156"/>
                  </a:lnTo>
                  <a:lnTo>
                    <a:pt x="204" y="125"/>
                  </a:lnTo>
                  <a:lnTo>
                    <a:pt x="199" y="95"/>
                  </a:lnTo>
                  <a:lnTo>
                    <a:pt x="189" y="70"/>
                  </a:lnTo>
                  <a:lnTo>
                    <a:pt x="179" y="45"/>
                  </a:lnTo>
                  <a:lnTo>
                    <a:pt x="164" y="25"/>
                  </a:lnTo>
                  <a:lnTo>
                    <a:pt x="149" y="15"/>
                  </a:lnTo>
                  <a:lnTo>
                    <a:pt x="129" y="5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89" y="5"/>
                  </a:lnTo>
                  <a:lnTo>
                    <a:pt x="69" y="15"/>
                  </a:lnTo>
                  <a:lnTo>
                    <a:pt x="50" y="30"/>
                  </a:lnTo>
                  <a:lnTo>
                    <a:pt x="35" y="45"/>
                  </a:lnTo>
                  <a:lnTo>
                    <a:pt x="20" y="70"/>
                  </a:lnTo>
                  <a:lnTo>
                    <a:pt x="10" y="95"/>
                  </a:lnTo>
                  <a:lnTo>
                    <a:pt x="0" y="125"/>
                  </a:lnTo>
                  <a:lnTo>
                    <a:pt x="0" y="161"/>
                  </a:lnTo>
                  <a:lnTo>
                    <a:pt x="0" y="161"/>
                  </a:lnTo>
                  <a:close/>
                </a:path>
              </a:pathLst>
            </a:custGeom>
            <a:solidFill>
              <a:srgbClr val="ACC8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59" name="Freeform 19"/>
            <p:cNvSpPr>
              <a:spLocks/>
            </p:cNvSpPr>
            <p:nvPr/>
          </p:nvSpPr>
          <p:spPr bwMode="auto">
            <a:xfrm>
              <a:off x="854" y="646"/>
              <a:ext cx="204" cy="306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0" y="156"/>
                </a:cxn>
                <a:cxn ang="0">
                  <a:pos x="0" y="186"/>
                </a:cxn>
                <a:cxn ang="0">
                  <a:pos x="5" y="211"/>
                </a:cxn>
                <a:cxn ang="0">
                  <a:pos x="15" y="241"/>
                </a:cxn>
                <a:cxn ang="0">
                  <a:pos x="25" y="261"/>
                </a:cxn>
                <a:cxn ang="0">
                  <a:pos x="40" y="281"/>
                </a:cxn>
                <a:cxn ang="0">
                  <a:pos x="60" y="296"/>
                </a:cxn>
                <a:cxn ang="0">
                  <a:pos x="74" y="301"/>
                </a:cxn>
                <a:cxn ang="0">
                  <a:pos x="94" y="306"/>
                </a:cxn>
                <a:cxn ang="0">
                  <a:pos x="94" y="306"/>
                </a:cxn>
                <a:cxn ang="0">
                  <a:pos x="114" y="301"/>
                </a:cxn>
                <a:cxn ang="0">
                  <a:pos x="134" y="291"/>
                </a:cxn>
                <a:cxn ang="0">
                  <a:pos x="154" y="276"/>
                </a:cxn>
                <a:cxn ang="0">
                  <a:pos x="169" y="261"/>
                </a:cxn>
                <a:cxn ang="0">
                  <a:pos x="184" y="236"/>
                </a:cxn>
                <a:cxn ang="0">
                  <a:pos x="194" y="211"/>
                </a:cxn>
                <a:cxn ang="0">
                  <a:pos x="199" y="181"/>
                </a:cxn>
                <a:cxn ang="0">
                  <a:pos x="204" y="151"/>
                </a:cxn>
                <a:cxn ang="0">
                  <a:pos x="204" y="151"/>
                </a:cxn>
                <a:cxn ang="0">
                  <a:pos x="204" y="120"/>
                </a:cxn>
                <a:cxn ang="0">
                  <a:pos x="199" y="90"/>
                </a:cxn>
                <a:cxn ang="0">
                  <a:pos x="189" y="65"/>
                </a:cxn>
                <a:cxn ang="0">
                  <a:pos x="179" y="45"/>
                </a:cxn>
                <a:cxn ang="0">
                  <a:pos x="164" y="25"/>
                </a:cxn>
                <a:cxn ang="0">
                  <a:pos x="149" y="10"/>
                </a:cxn>
                <a:cxn ang="0">
                  <a:pos x="129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89" y="0"/>
                </a:cxn>
                <a:cxn ang="0">
                  <a:pos x="69" y="10"/>
                </a:cxn>
                <a:cxn ang="0">
                  <a:pos x="50" y="25"/>
                </a:cxn>
                <a:cxn ang="0">
                  <a:pos x="35" y="45"/>
                </a:cxn>
                <a:cxn ang="0">
                  <a:pos x="25" y="70"/>
                </a:cxn>
                <a:cxn ang="0">
                  <a:pos x="10" y="95"/>
                </a:cxn>
                <a:cxn ang="0">
                  <a:pos x="5" y="12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204" h="306">
                  <a:moveTo>
                    <a:pt x="0" y="156"/>
                  </a:moveTo>
                  <a:lnTo>
                    <a:pt x="0" y="156"/>
                  </a:lnTo>
                  <a:lnTo>
                    <a:pt x="0" y="186"/>
                  </a:lnTo>
                  <a:lnTo>
                    <a:pt x="5" y="211"/>
                  </a:lnTo>
                  <a:lnTo>
                    <a:pt x="15" y="241"/>
                  </a:lnTo>
                  <a:lnTo>
                    <a:pt x="25" y="261"/>
                  </a:lnTo>
                  <a:lnTo>
                    <a:pt x="40" y="281"/>
                  </a:lnTo>
                  <a:lnTo>
                    <a:pt x="60" y="296"/>
                  </a:lnTo>
                  <a:lnTo>
                    <a:pt x="74" y="301"/>
                  </a:lnTo>
                  <a:lnTo>
                    <a:pt x="94" y="306"/>
                  </a:lnTo>
                  <a:lnTo>
                    <a:pt x="94" y="306"/>
                  </a:lnTo>
                  <a:lnTo>
                    <a:pt x="114" y="301"/>
                  </a:lnTo>
                  <a:lnTo>
                    <a:pt x="134" y="291"/>
                  </a:lnTo>
                  <a:lnTo>
                    <a:pt x="154" y="276"/>
                  </a:lnTo>
                  <a:lnTo>
                    <a:pt x="169" y="261"/>
                  </a:lnTo>
                  <a:lnTo>
                    <a:pt x="184" y="236"/>
                  </a:lnTo>
                  <a:lnTo>
                    <a:pt x="194" y="211"/>
                  </a:lnTo>
                  <a:lnTo>
                    <a:pt x="199" y="181"/>
                  </a:lnTo>
                  <a:lnTo>
                    <a:pt x="204" y="151"/>
                  </a:lnTo>
                  <a:lnTo>
                    <a:pt x="204" y="151"/>
                  </a:lnTo>
                  <a:lnTo>
                    <a:pt x="204" y="120"/>
                  </a:lnTo>
                  <a:lnTo>
                    <a:pt x="199" y="90"/>
                  </a:lnTo>
                  <a:lnTo>
                    <a:pt x="189" y="65"/>
                  </a:lnTo>
                  <a:lnTo>
                    <a:pt x="179" y="45"/>
                  </a:lnTo>
                  <a:lnTo>
                    <a:pt x="164" y="25"/>
                  </a:lnTo>
                  <a:lnTo>
                    <a:pt x="149" y="10"/>
                  </a:lnTo>
                  <a:lnTo>
                    <a:pt x="129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89" y="0"/>
                  </a:lnTo>
                  <a:lnTo>
                    <a:pt x="69" y="10"/>
                  </a:lnTo>
                  <a:lnTo>
                    <a:pt x="50" y="25"/>
                  </a:lnTo>
                  <a:lnTo>
                    <a:pt x="35" y="45"/>
                  </a:lnTo>
                  <a:lnTo>
                    <a:pt x="25" y="70"/>
                  </a:lnTo>
                  <a:lnTo>
                    <a:pt x="10" y="95"/>
                  </a:lnTo>
                  <a:lnTo>
                    <a:pt x="5" y="12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ACC8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0" name="Freeform 20"/>
            <p:cNvSpPr>
              <a:spLocks/>
            </p:cNvSpPr>
            <p:nvPr/>
          </p:nvSpPr>
          <p:spPr bwMode="auto">
            <a:xfrm>
              <a:off x="859" y="646"/>
              <a:ext cx="199" cy="30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0" y="156"/>
                </a:cxn>
                <a:cxn ang="0">
                  <a:pos x="0" y="186"/>
                </a:cxn>
                <a:cxn ang="0">
                  <a:pos x="5" y="211"/>
                </a:cxn>
                <a:cxn ang="0">
                  <a:pos x="15" y="236"/>
                </a:cxn>
                <a:cxn ang="0">
                  <a:pos x="25" y="261"/>
                </a:cxn>
                <a:cxn ang="0">
                  <a:pos x="40" y="276"/>
                </a:cxn>
                <a:cxn ang="0">
                  <a:pos x="55" y="291"/>
                </a:cxn>
                <a:cxn ang="0">
                  <a:pos x="74" y="301"/>
                </a:cxn>
                <a:cxn ang="0">
                  <a:pos x="94" y="301"/>
                </a:cxn>
                <a:cxn ang="0">
                  <a:pos x="94" y="301"/>
                </a:cxn>
                <a:cxn ang="0">
                  <a:pos x="114" y="301"/>
                </a:cxn>
                <a:cxn ang="0">
                  <a:pos x="134" y="291"/>
                </a:cxn>
                <a:cxn ang="0">
                  <a:pos x="149" y="276"/>
                </a:cxn>
                <a:cxn ang="0">
                  <a:pos x="164" y="256"/>
                </a:cxn>
                <a:cxn ang="0">
                  <a:pos x="179" y="236"/>
                </a:cxn>
                <a:cxn ang="0">
                  <a:pos x="189" y="211"/>
                </a:cxn>
                <a:cxn ang="0">
                  <a:pos x="194" y="181"/>
                </a:cxn>
                <a:cxn ang="0">
                  <a:pos x="199" y="151"/>
                </a:cxn>
                <a:cxn ang="0">
                  <a:pos x="199" y="151"/>
                </a:cxn>
                <a:cxn ang="0">
                  <a:pos x="199" y="120"/>
                </a:cxn>
                <a:cxn ang="0">
                  <a:pos x="194" y="95"/>
                </a:cxn>
                <a:cxn ang="0">
                  <a:pos x="184" y="65"/>
                </a:cxn>
                <a:cxn ang="0">
                  <a:pos x="174" y="45"/>
                </a:cxn>
                <a:cxn ang="0">
                  <a:pos x="159" y="25"/>
                </a:cxn>
                <a:cxn ang="0">
                  <a:pos x="144" y="15"/>
                </a:cxn>
                <a:cxn ang="0">
                  <a:pos x="124" y="5"/>
                </a:cxn>
                <a:cxn ang="0">
                  <a:pos x="104" y="0"/>
                </a:cxn>
                <a:cxn ang="0">
                  <a:pos x="104" y="0"/>
                </a:cxn>
                <a:cxn ang="0">
                  <a:pos x="84" y="5"/>
                </a:cxn>
                <a:cxn ang="0">
                  <a:pos x="64" y="15"/>
                </a:cxn>
                <a:cxn ang="0">
                  <a:pos x="50" y="30"/>
                </a:cxn>
                <a:cxn ang="0">
                  <a:pos x="35" y="45"/>
                </a:cxn>
                <a:cxn ang="0">
                  <a:pos x="20" y="70"/>
                </a:cxn>
                <a:cxn ang="0">
                  <a:pos x="10" y="95"/>
                </a:cxn>
                <a:cxn ang="0">
                  <a:pos x="5" y="125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199" h="301">
                  <a:moveTo>
                    <a:pt x="0" y="156"/>
                  </a:moveTo>
                  <a:lnTo>
                    <a:pt x="0" y="156"/>
                  </a:lnTo>
                  <a:lnTo>
                    <a:pt x="0" y="186"/>
                  </a:lnTo>
                  <a:lnTo>
                    <a:pt x="5" y="211"/>
                  </a:lnTo>
                  <a:lnTo>
                    <a:pt x="15" y="236"/>
                  </a:lnTo>
                  <a:lnTo>
                    <a:pt x="25" y="261"/>
                  </a:lnTo>
                  <a:lnTo>
                    <a:pt x="40" y="276"/>
                  </a:lnTo>
                  <a:lnTo>
                    <a:pt x="55" y="291"/>
                  </a:lnTo>
                  <a:lnTo>
                    <a:pt x="74" y="301"/>
                  </a:lnTo>
                  <a:lnTo>
                    <a:pt x="94" y="301"/>
                  </a:lnTo>
                  <a:lnTo>
                    <a:pt x="94" y="301"/>
                  </a:lnTo>
                  <a:lnTo>
                    <a:pt x="114" y="301"/>
                  </a:lnTo>
                  <a:lnTo>
                    <a:pt x="134" y="291"/>
                  </a:lnTo>
                  <a:lnTo>
                    <a:pt x="149" y="276"/>
                  </a:lnTo>
                  <a:lnTo>
                    <a:pt x="164" y="256"/>
                  </a:lnTo>
                  <a:lnTo>
                    <a:pt x="179" y="236"/>
                  </a:lnTo>
                  <a:lnTo>
                    <a:pt x="189" y="211"/>
                  </a:lnTo>
                  <a:lnTo>
                    <a:pt x="194" y="181"/>
                  </a:lnTo>
                  <a:lnTo>
                    <a:pt x="199" y="151"/>
                  </a:lnTo>
                  <a:lnTo>
                    <a:pt x="199" y="151"/>
                  </a:lnTo>
                  <a:lnTo>
                    <a:pt x="199" y="120"/>
                  </a:lnTo>
                  <a:lnTo>
                    <a:pt x="194" y="95"/>
                  </a:lnTo>
                  <a:lnTo>
                    <a:pt x="184" y="65"/>
                  </a:lnTo>
                  <a:lnTo>
                    <a:pt x="174" y="45"/>
                  </a:lnTo>
                  <a:lnTo>
                    <a:pt x="159" y="25"/>
                  </a:lnTo>
                  <a:lnTo>
                    <a:pt x="144" y="15"/>
                  </a:lnTo>
                  <a:lnTo>
                    <a:pt x="124" y="5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4" y="5"/>
                  </a:lnTo>
                  <a:lnTo>
                    <a:pt x="64" y="15"/>
                  </a:lnTo>
                  <a:lnTo>
                    <a:pt x="50" y="30"/>
                  </a:lnTo>
                  <a:lnTo>
                    <a:pt x="35" y="45"/>
                  </a:lnTo>
                  <a:lnTo>
                    <a:pt x="20" y="70"/>
                  </a:lnTo>
                  <a:lnTo>
                    <a:pt x="10" y="95"/>
                  </a:lnTo>
                  <a:lnTo>
                    <a:pt x="5" y="125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ACC8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1" name="Freeform 21"/>
            <p:cNvSpPr>
              <a:spLocks/>
            </p:cNvSpPr>
            <p:nvPr/>
          </p:nvSpPr>
          <p:spPr bwMode="auto">
            <a:xfrm>
              <a:off x="864" y="651"/>
              <a:ext cx="194" cy="296"/>
            </a:xfrm>
            <a:custGeom>
              <a:avLst/>
              <a:gdLst/>
              <a:ahLst/>
              <a:cxnLst>
                <a:cxn ang="0">
                  <a:pos x="0" y="151"/>
                </a:cxn>
                <a:cxn ang="0">
                  <a:pos x="0" y="151"/>
                </a:cxn>
                <a:cxn ang="0">
                  <a:pos x="0" y="181"/>
                </a:cxn>
                <a:cxn ang="0">
                  <a:pos x="5" y="206"/>
                </a:cxn>
                <a:cxn ang="0">
                  <a:pos x="10" y="231"/>
                </a:cxn>
                <a:cxn ang="0">
                  <a:pos x="25" y="251"/>
                </a:cxn>
                <a:cxn ang="0">
                  <a:pos x="35" y="271"/>
                </a:cxn>
                <a:cxn ang="0">
                  <a:pos x="50" y="286"/>
                </a:cxn>
                <a:cxn ang="0">
                  <a:pos x="69" y="291"/>
                </a:cxn>
                <a:cxn ang="0">
                  <a:pos x="89" y="296"/>
                </a:cxn>
                <a:cxn ang="0">
                  <a:pos x="89" y="296"/>
                </a:cxn>
                <a:cxn ang="0">
                  <a:pos x="109" y="291"/>
                </a:cxn>
                <a:cxn ang="0">
                  <a:pos x="129" y="281"/>
                </a:cxn>
                <a:cxn ang="0">
                  <a:pos x="144" y="271"/>
                </a:cxn>
                <a:cxn ang="0">
                  <a:pos x="159" y="251"/>
                </a:cxn>
                <a:cxn ang="0">
                  <a:pos x="174" y="231"/>
                </a:cxn>
                <a:cxn ang="0">
                  <a:pos x="184" y="206"/>
                </a:cxn>
                <a:cxn ang="0">
                  <a:pos x="189" y="176"/>
                </a:cxn>
                <a:cxn ang="0">
                  <a:pos x="194" y="146"/>
                </a:cxn>
                <a:cxn ang="0">
                  <a:pos x="194" y="146"/>
                </a:cxn>
                <a:cxn ang="0">
                  <a:pos x="194" y="115"/>
                </a:cxn>
                <a:cxn ang="0">
                  <a:pos x="189" y="90"/>
                </a:cxn>
                <a:cxn ang="0">
                  <a:pos x="179" y="65"/>
                </a:cxn>
                <a:cxn ang="0">
                  <a:pos x="169" y="45"/>
                </a:cxn>
                <a:cxn ang="0">
                  <a:pos x="154" y="25"/>
                </a:cxn>
                <a:cxn ang="0">
                  <a:pos x="139" y="10"/>
                </a:cxn>
                <a:cxn ang="0">
                  <a:pos x="124" y="5"/>
                </a:cxn>
                <a:cxn ang="0">
                  <a:pos x="104" y="0"/>
                </a:cxn>
                <a:cxn ang="0">
                  <a:pos x="104" y="0"/>
                </a:cxn>
                <a:cxn ang="0">
                  <a:pos x="84" y="5"/>
                </a:cxn>
                <a:cxn ang="0">
                  <a:pos x="64" y="15"/>
                </a:cxn>
                <a:cxn ang="0">
                  <a:pos x="45" y="25"/>
                </a:cxn>
                <a:cxn ang="0">
                  <a:pos x="30" y="45"/>
                </a:cxn>
                <a:cxn ang="0">
                  <a:pos x="20" y="65"/>
                </a:cxn>
                <a:cxn ang="0">
                  <a:pos x="10" y="90"/>
                </a:cxn>
                <a:cxn ang="0">
                  <a:pos x="0" y="120"/>
                </a:cxn>
                <a:cxn ang="0">
                  <a:pos x="0" y="151"/>
                </a:cxn>
                <a:cxn ang="0">
                  <a:pos x="0" y="151"/>
                </a:cxn>
              </a:cxnLst>
              <a:rect l="0" t="0" r="r" b="b"/>
              <a:pathLst>
                <a:path w="194" h="296">
                  <a:moveTo>
                    <a:pt x="0" y="151"/>
                  </a:moveTo>
                  <a:lnTo>
                    <a:pt x="0" y="151"/>
                  </a:lnTo>
                  <a:lnTo>
                    <a:pt x="0" y="181"/>
                  </a:lnTo>
                  <a:lnTo>
                    <a:pt x="5" y="206"/>
                  </a:lnTo>
                  <a:lnTo>
                    <a:pt x="10" y="231"/>
                  </a:lnTo>
                  <a:lnTo>
                    <a:pt x="25" y="251"/>
                  </a:lnTo>
                  <a:lnTo>
                    <a:pt x="35" y="271"/>
                  </a:lnTo>
                  <a:lnTo>
                    <a:pt x="50" y="286"/>
                  </a:lnTo>
                  <a:lnTo>
                    <a:pt x="69" y="291"/>
                  </a:lnTo>
                  <a:lnTo>
                    <a:pt x="89" y="296"/>
                  </a:lnTo>
                  <a:lnTo>
                    <a:pt x="89" y="296"/>
                  </a:lnTo>
                  <a:lnTo>
                    <a:pt x="109" y="291"/>
                  </a:lnTo>
                  <a:lnTo>
                    <a:pt x="129" y="281"/>
                  </a:lnTo>
                  <a:lnTo>
                    <a:pt x="144" y="271"/>
                  </a:lnTo>
                  <a:lnTo>
                    <a:pt x="159" y="251"/>
                  </a:lnTo>
                  <a:lnTo>
                    <a:pt x="174" y="231"/>
                  </a:lnTo>
                  <a:lnTo>
                    <a:pt x="184" y="206"/>
                  </a:lnTo>
                  <a:lnTo>
                    <a:pt x="189" y="176"/>
                  </a:lnTo>
                  <a:lnTo>
                    <a:pt x="194" y="146"/>
                  </a:lnTo>
                  <a:lnTo>
                    <a:pt x="194" y="146"/>
                  </a:lnTo>
                  <a:lnTo>
                    <a:pt x="194" y="115"/>
                  </a:lnTo>
                  <a:lnTo>
                    <a:pt x="189" y="90"/>
                  </a:lnTo>
                  <a:lnTo>
                    <a:pt x="179" y="65"/>
                  </a:lnTo>
                  <a:lnTo>
                    <a:pt x="169" y="45"/>
                  </a:lnTo>
                  <a:lnTo>
                    <a:pt x="154" y="25"/>
                  </a:lnTo>
                  <a:lnTo>
                    <a:pt x="139" y="10"/>
                  </a:lnTo>
                  <a:lnTo>
                    <a:pt x="124" y="5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4" y="5"/>
                  </a:lnTo>
                  <a:lnTo>
                    <a:pt x="64" y="15"/>
                  </a:lnTo>
                  <a:lnTo>
                    <a:pt x="45" y="25"/>
                  </a:lnTo>
                  <a:lnTo>
                    <a:pt x="30" y="45"/>
                  </a:lnTo>
                  <a:lnTo>
                    <a:pt x="20" y="65"/>
                  </a:lnTo>
                  <a:lnTo>
                    <a:pt x="10" y="90"/>
                  </a:lnTo>
                  <a:lnTo>
                    <a:pt x="0" y="120"/>
                  </a:lnTo>
                  <a:lnTo>
                    <a:pt x="0" y="151"/>
                  </a:lnTo>
                  <a:lnTo>
                    <a:pt x="0" y="151"/>
                  </a:lnTo>
                  <a:close/>
                </a:path>
              </a:pathLst>
            </a:custGeom>
            <a:solidFill>
              <a:srgbClr val="B1CB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2" name="Freeform 22"/>
            <p:cNvSpPr>
              <a:spLocks/>
            </p:cNvSpPr>
            <p:nvPr/>
          </p:nvSpPr>
          <p:spPr bwMode="auto">
            <a:xfrm>
              <a:off x="864" y="656"/>
              <a:ext cx="194" cy="286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146"/>
                </a:cxn>
                <a:cxn ang="0">
                  <a:pos x="5" y="176"/>
                </a:cxn>
                <a:cxn ang="0">
                  <a:pos x="5" y="201"/>
                </a:cxn>
                <a:cxn ang="0">
                  <a:pos x="15" y="226"/>
                </a:cxn>
                <a:cxn ang="0">
                  <a:pos x="25" y="246"/>
                </a:cxn>
                <a:cxn ang="0">
                  <a:pos x="40" y="266"/>
                </a:cxn>
                <a:cxn ang="0">
                  <a:pos x="54" y="276"/>
                </a:cxn>
                <a:cxn ang="0">
                  <a:pos x="69" y="286"/>
                </a:cxn>
                <a:cxn ang="0">
                  <a:pos x="89" y="286"/>
                </a:cxn>
                <a:cxn ang="0">
                  <a:pos x="89" y="286"/>
                </a:cxn>
                <a:cxn ang="0">
                  <a:pos x="109" y="286"/>
                </a:cxn>
                <a:cxn ang="0">
                  <a:pos x="129" y="276"/>
                </a:cxn>
                <a:cxn ang="0">
                  <a:pos x="144" y="261"/>
                </a:cxn>
                <a:cxn ang="0">
                  <a:pos x="159" y="246"/>
                </a:cxn>
                <a:cxn ang="0">
                  <a:pos x="174" y="221"/>
                </a:cxn>
                <a:cxn ang="0">
                  <a:pos x="184" y="201"/>
                </a:cxn>
                <a:cxn ang="0">
                  <a:pos x="189" y="171"/>
                </a:cxn>
                <a:cxn ang="0">
                  <a:pos x="194" y="141"/>
                </a:cxn>
                <a:cxn ang="0">
                  <a:pos x="194" y="141"/>
                </a:cxn>
                <a:cxn ang="0">
                  <a:pos x="194" y="115"/>
                </a:cxn>
                <a:cxn ang="0">
                  <a:pos x="189" y="85"/>
                </a:cxn>
                <a:cxn ang="0">
                  <a:pos x="179" y="60"/>
                </a:cxn>
                <a:cxn ang="0">
                  <a:pos x="169" y="40"/>
                </a:cxn>
                <a:cxn ang="0">
                  <a:pos x="154" y="25"/>
                </a:cxn>
                <a:cxn ang="0">
                  <a:pos x="139" y="10"/>
                </a:cxn>
                <a:cxn ang="0">
                  <a:pos x="124" y="0"/>
                </a:cxn>
                <a:cxn ang="0">
                  <a:pos x="104" y="0"/>
                </a:cxn>
                <a:cxn ang="0">
                  <a:pos x="104" y="0"/>
                </a:cxn>
                <a:cxn ang="0">
                  <a:pos x="84" y="0"/>
                </a:cxn>
                <a:cxn ang="0">
                  <a:pos x="64" y="10"/>
                </a:cxn>
                <a:cxn ang="0">
                  <a:pos x="50" y="25"/>
                </a:cxn>
                <a:cxn ang="0">
                  <a:pos x="35" y="40"/>
                </a:cxn>
                <a:cxn ang="0">
                  <a:pos x="20" y="65"/>
                </a:cxn>
                <a:cxn ang="0">
                  <a:pos x="10" y="90"/>
                </a:cxn>
                <a:cxn ang="0">
                  <a:pos x="5" y="115"/>
                </a:cxn>
                <a:cxn ang="0">
                  <a:pos x="0" y="146"/>
                </a:cxn>
                <a:cxn ang="0">
                  <a:pos x="0" y="146"/>
                </a:cxn>
              </a:cxnLst>
              <a:rect l="0" t="0" r="r" b="b"/>
              <a:pathLst>
                <a:path w="194" h="286">
                  <a:moveTo>
                    <a:pt x="0" y="146"/>
                  </a:moveTo>
                  <a:lnTo>
                    <a:pt x="0" y="146"/>
                  </a:lnTo>
                  <a:lnTo>
                    <a:pt x="5" y="176"/>
                  </a:lnTo>
                  <a:lnTo>
                    <a:pt x="5" y="201"/>
                  </a:lnTo>
                  <a:lnTo>
                    <a:pt x="15" y="226"/>
                  </a:lnTo>
                  <a:lnTo>
                    <a:pt x="25" y="246"/>
                  </a:lnTo>
                  <a:lnTo>
                    <a:pt x="40" y="266"/>
                  </a:lnTo>
                  <a:lnTo>
                    <a:pt x="54" y="276"/>
                  </a:lnTo>
                  <a:lnTo>
                    <a:pt x="69" y="286"/>
                  </a:lnTo>
                  <a:lnTo>
                    <a:pt x="89" y="286"/>
                  </a:lnTo>
                  <a:lnTo>
                    <a:pt x="89" y="286"/>
                  </a:lnTo>
                  <a:lnTo>
                    <a:pt x="109" y="286"/>
                  </a:lnTo>
                  <a:lnTo>
                    <a:pt x="129" y="276"/>
                  </a:lnTo>
                  <a:lnTo>
                    <a:pt x="144" y="261"/>
                  </a:lnTo>
                  <a:lnTo>
                    <a:pt x="159" y="246"/>
                  </a:lnTo>
                  <a:lnTo>
                    <a:pt x="174" y="221"/>
                  </a:lnTo>
                  <a:lnTo>
                    <a:pt x="184" y="201"/>
                  </a:lnTo>
                  <a:lnTo>
                    <a:pt x="189" y="171"/>
                  </a:lnTo>
                  <a:lnTo>
                    <a:pt x="194" y="141"/>
                  </a:lnTo>
                  <a:lnTo>
                    <a:pt x="194" y="141"/>
                  </a:lnTo>
                  <a:lnTo>
                    <a:pt x="194" y="115"/>
                  </a:lnTo>
                  <a:lnTo>
                    <a:pt x="189" y="85"/>
                  </a:lnTo>
                  <a:lnTo>
                    <a:pt x="179" y="60"/>
                  </a:lnTo>
                  <a:lnTo>
                    <a:pt x="169" y="40"/>
                  </a:lnTo>
                  <a:lnTo>
                    <a:pt x="154" y="25"/>
                  </a:lnTo>
                  <a:lnTo>
                    <a:pt x="139" y="10"/>
                  </a:lnTo>
                  <a:lnTo>
                    <a:pt x="124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4" y="0"/>
                  </a:lnTo>
                  <a:lnTo>
                    <a:pt x="64" y="10"/>
                  </a:lnTo>
                  <a:lnTo>
                    <a:pt x="50" y="25"/>
                  </a:lnTo>
                  <a:lnTo>
                    <a:pt x="35" y="40"/>
                  </a:lnTo>
                  <a:lnTo>
                    <a:pt x="20" y="65"/>
                  </a:lnTo>
                  <a:lnTo>
                    <a:pt x="10" y="90"/>
                  </a:lnTo>
                  <a:lnTo>
                    <a:pt x="5" y="115"/>
                  </a:lnTo>
                  <a:lnTo>
                    <a:pt x="0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B1CB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3" name="Freeform 23"/>
            <p:cNvSpPr>
              <a:spLocks/>
            </p:cNvSpPr>
            <p:nvPr/>
          </p:nvSpPr>
          <p:spPr bwMode="auto">
            <a:xfrm>
              <a:off x="869" y="656"/>
              <a:ext cx="189" cy="286"/>
            </a:xfrm>
            <a:custGeom>
              <a:avLst/>
              <a:gdLst/>
              <a:ahLst/>
              <a:cxnLst>
                <a:cxn ang="0">
                  <a:pos x="0" y="146"/>
                </a:cxn>
                <a:cxn ang="0">
                  <a:pos x="0" y="146"/>
                </a:cxn>
                <a:cxn ang="0">
                  <a:pos x="0" y="176"/>
                </a:cxn>
                <a:cxn ang="0">
                  <a:pos x="5" y="201"/>
                </a:cxn>
                <a:cxn ang="0">
                  <a:pos x="15" y="226"/>
                </a:cxn>
                <a:cxn ang="0">
                  <a:pos x="25" y="246"/>
                </a:cxn>
                <a:cxn ang="0">
                  <a:pos x="35" y="261"/>
                </a:cxn>
                <a:cxn ang="0">
                  <a:pos x="49" y="276"/>
                </a:cxn>
                <a:cxn ang="0">
                  <a:pos x="69" y="281"/>
                </a:cxn>
                <a:cxn ang="0">
                  <a:pos x="89" y="286"/>
                </a:cxn>
                <a:cxn ang="0">
                  <a:pos x="89" y="286"/>
                </a:cxn>
                <a:cxn ang="0">
                  <a:pos x="109" y="281"/>
                </a:cxn>
                <a:cxn ang="0">
                  <a:pos x="124" y="276"/>
                </a:cxn>
                <a:cxn ang="0">
                  <a:pos x="139" y="261"/>
                </a:cxn>
                <a:cxn ang="0">
                  <a:pos x="154" y="241"/>
                </a:cxn>
                <a:cxn ang="0">
                  <a:pos x="169" y="221"/>
                </a:cxn>
                <a:cxn ang="0">
                  <a:pos x="179" y="196"/>
                </a:cxn>
                <a:cxn ang="0">
                  <a:pos x="184" y="171"/>
                </a:cxn>
                <a:cxn ang="0">
                  <a:pos x="189" y="141"/>
                </a:cxn>
                <a:cxn ang="0">
                  <a:pos x="189" y="141"/>
                </a:cxn>
                <a:cxn ang="0">
                  <a:pos x="189" y="115"/>
                </a:cxn>
                <a:cxn ang="0">
                  <a:pos x="184" y="85"/>
                </a:cxn>
                <a:cxn ang="0">
                  <a:pos x="174" y="65"/>
                </a:cxn>
                <a:cxn ang="0">
                  <a:pos x="164" y="40"/>
                </a:cxn>
                <a:cxn ang="0">
                  <a:pos x="154" y="25"/>
                </a:cxn>
                <a:cxn ang="0">
                  <a:pos x="134" y="10"/>
                </a:cxn>
                <a:cxn ang="0">
                  <a:pos x="119" y="5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9" y="5"/>
                </a:cxn>
                <a:cxn ang="0">
                  <a:pos x="64" y="15"/>
                </a:cxn>
                <a:cxn ang="0">
                  <a:pos x="45" y="25"/>
                </a:cxn>
                <a:cxn ang="0">
                  <a:pos x="35" y="45"/>
                </a:cxn>
                <a:cxn ang="0">
                  <a:pos x="20" y="65"/>
                </a:cxn>
                <a:cxn ang="0">
                  <a:pos x="10" y="90"/>
                </a:cxn>
                <a:cxn ang="0">
                  <a:pos x="5" y="115"/>
                </a:cxn>
                <a:cxn ang="0">
                  <a:pos x="0" y="146"/>
                </a:cxn>
                <a:cxn ang="0">
                  <a:pos x="0" y="146"/>
                </a:cxn>
              </a:cxnLst>
              <a:rect l="0" t="0" r="r" b="b"/>
              <a:pathLst>
                <a:path w="189" h="286">
                  <a:moveTo>
                    <a:pt x="0" y="146"/>
                  </a:moveTo>
                  <a:lnTo>
                    <a:pt x="0" y="146"/>
                  </a:lnTo>
                  <a:lnTo>
                    <a:pt x="0" y="176"/>
                  </a:lnTo>
                  <a:lnTo>
                    <a:pt x="5" y="201"/>
                  </a:lnTo>
                  <a:lnTo>
                    <a:pt x="15" y="226"/>
                  </a:lnTo>
                  <a:lnTo>
                    <a:pt x="25" y="246"/>
                  </a:lnTo>
                  <a:lnTo>
                    <a:pt x="35" y="261"/>
                  </a:lnTo>
                  <a:lnTo>
                    <a:pt x="49" y="276"/>
                  </a:lnTo>
                  <a:lnTo>
                    <a:pt x="69" y="281"/>
                  </a:lnTo>
                  <a:lnTo>
                    <a:pt x="89" y="286"/>
                  </a:lnTo>
                  <a:lnTo>
                    <a:pt x="89" y="286"/>
                  </a:lnTo>
                  <a:lnTo>
                    <a:pt x="109" y="281"/>
                  </a:lnTo>
                  <a:lnTo>
                    <a:pt x="124" y="276"/>
                  </a:lnTo>
                  <a:lnTo>
                    <a:pt x="139" y="261"/>
                  </a:lnTo>
                  <a:lnTo>
                    <a:pt x="154" y="241"/>
                  </a:lnTo>
                  <a:lnTo>
                    <a:pt x="169" y="221"/>
                  </a:lnTo>
                  <a:lnTo>
                    <a:pt x="179" y="196"/>
                  </a:lnTo>
                  <a:lnTo>
                    <a:pt x="184" y="171"/>
                  </a:lnTo>
                  <a:lnTo>
                    <a:pt x="189" y="141"/>
                  </a:lnTo>
                  <a:lnTo>
                    <a:pt x="189" y="141"/>
                  </a:lnTo>
                  <a:lnTo>
                    <a:pt x="189" y="115"/>
                  </a:lnTo>
                  <a:lnTo>
                    <a:pt x="184" y="85"/>
                  </a:lnTo>
                  <a:lnTo>
                    <a:pt x="174" y="65"/>
                  </a:lnTo>
                  <a:lnTo>
                    <a:pt x="164" y="40"/>
                  </a:lnTo>
                  <a:lnTo>
                    <a:pt x="154" y="25"/>
                  </a:lnTo>
                  <a:lnTo>
                    <a:pt x="134" y="10"/>
                  </a:lnTo>
                  <a:lnTo>
                    <a:pt x="119" y="5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9" y="5"/>
                  </a:lnTo>
                  <a:lnTo>
                    <a:pt x="64" y="15"/>
                  </a:lnTo>
                  <a:lnTo>
                    <a:pt x="45" y="25"/>
                  </a:lnTo>
                  <a:lnTo>
                    <a:pt x="35" y="45"/>
                  </a:lnTo>
                  <a:lnTo>
                    <a:pt x="20" y="65"/>
                  </a:lnTo>
                  <a:lnTo>
                    <a:pt x="10" y="90"/>
                  </a:lnTo>
                  <a:lnTo>
                    <a:pt x="5" y="115"/>
                  </a:lnTo>
                  <a:lnTo>
                    <a:pt x="0" y="14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B1CB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4" name="Freeform 24"/>
            <p:cNvSpPr>
              <a:spLocks/>
            </p:cNvSpPr>
            <p:nvPr/>
          </p:nvSpPr>
          <p:spPr bwMode="auto">
            <a:xfrm>
              <a:off x="874" y="661"/>
              <a:ext cx="184" cy="276"/>
            </a:xfrm>
            <a:custGeom>
              <a:avLst/>
              <a:gdLst/>
              <a:ahLst/>
              <a:cxnLst>
                <a:cxn ang="0">
                  <a:pos x="0" y="141"/>
                </a:cxn>
                <a:cxn ang="0">
                  <a:pos x="0" y="141"/>
                </a:cxn>
                <a:cxn ang="0">
                  <a:pos x="0" y="171"/>
                </a:cxn>
                <a:cxn ang="0">
                  <a:pos x="5" y="196"/>
                </a:cxn>
                <a:cxn ang="0">
                  <a:pos x="10" y="216"/>
                </a:cxn>
                <a:cxn ang="0">
                  <a:pos x="20" y="241"/>
                </a:cxn>
                <a:cxn ang="0">
                  <a:pos x="35" y="256"/>
                </a:cxn>
                <a:cxn ang="0">
                  <a:pos x="49" y="266"/>
                </a:cxn>
                <a:cxn ang="0">
                  <a:pos x="64" y="276"/>
                </a:cxn>
                <a:cxn ang="0">
                  <a:pos x="84" y="276"/>
                </a:cxn>
                <a:cxn ang="0">
                  <a:pos x="84" y="276"/>
                </a:cxn>
                <a:cxn ang="0">
                  <a:pos x="104" y="276"/>
                </a:cxn>
                <a:cxn ang="0">
                  <a:pos x="119" y="266"/>
                </a:cxn>
                <a:cxn ang="0">
                  <a:pos x="139" y="256"/>
                </a:cxn>
                <a:cxn ang="0">
                  <a:pos x="149" y="236"/>
                </a:cxn>
                <a:cxn ang="0">
                  <a:pos x="164" y="216"/>
                </a:cxn>
                <a:cxn ang="0">
                  <a:pos x="174" y="191"/>
                </a:cxn>
                <a:cxn ang="0">
                  <a:pos x="179" y="166"/>
                </a:cxn>
                <a:cxn ang="0">
                  <a:pos x="184" y="136"/>
                </a:cxn>
                <a:cxn ang="0">
                  <a:pos x="184" y="136"/>
                </a:cxn>
                <a:cxn ang="0">
                  <a:pos x="184" y="110"/>
                </a:cxn>
                <a:cxn ang="0">
                  <a:pos x="179" y="85"/>
                </a:cxn>
                <a:cxn ang="0">
                  <a:pos x="169" y="60"/>
                </a:cxn>
                <a:cxn ang="0">
                  <a:pos x="159" y="40"/>
                </a:cxn>
                <a:cxn ang="0">
                  <a:pos x="149" y="25"/>
                </a:cxn>
                <a:cxn ang="0">
                  <a:pos x="134" y="10"/>
                </a:cxn>
                <a:cxn ang="0">
                  <a:pos x="114" y="0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9" y="5"/>
                </a:cxn>
                <a:cxn ang="0">
                  <a:pos x="59" y="10"/>
                </a:cxn>
                <a:cxn ang="0">
                  <a:pos x="44" y="25"/>
                </a:cxn>
                <a:cxn ang="0">
                  <a:pos x="30" y="40"/>
                </a:cxn>
                <a:cxn ang="0">
                  <a:pos x="20" y="60"/>
                </a:cxn>
                <a:cxn ang="0">
                  <a:pos x="10" y="85"/>
                </a:cxn>
                <a:cxn ang="0">
                  <a:pos x="0" y="110"/>
                </a:cxn>
                <a:cxn ang="0">
                  <a:pos x="0" y="141"/>
                </a:cxn>
                <a:cxn ang="0">
                  <a:pos x="0" y="141"/>
                </a:cxn>
              </a:cxnLst>
              <a:rect l="0" t="0" r="r" b="b"/>
              <a:pathLst>
                <a:path w="184" h="276">
                  <a:moveTo>
                    <a:pt x="0" y="141"/>
                  </a:moveTo>
                  <a:lnTo>
                    <a:pt x="0" y="141"/>
                  </a:lnTo>
                  <a:lnTo>
                    <a:pt x="0" y="171"/>
                  </a:lnTo>
                  <a:lnTo>
                    <a:pt x="5" y="196"/>
                  </a:lnTo>
                  <a:lnTo>
                    <a:pt x="10" y="216"/>
                  </a:lnTo>
                  <a:lnTo>
                    <a:pt x="20" y="241"/>
                  </a:lnTo>
                  <a:lnTo>
                    <a:pt x="35" y="256"/>
                  </a:lnTo>
                  <a:lnTo>
                    <a:pt x="49" y="266"/>
                  </a:lnTo>
                  <a:lnTo>
                    <a:pt x="64" y="276"/>
                  </a:lnTo>
                  <a:lnTo>
                    <a:pt x="84" y="276"/>
                  </a:lnTo>
                  <a:lnTo>
                    <a:pt x="84" y="276"/>
                  </a:lnTo>
                  <a:lnTo>
                    <a:pt x="104" y="276"/>
                  </a:lnTo>
                  <a:lnTo>
                    <a:pt x="119" y="266"/>
                  </a:lnTo>
                  <a:lnTo>
                    <a:pt x="139" y="256"/>
                  </a:lnTo>
                  <a:lnTo>
                    <a:pt x="149" y="236"/>
                  </a:lnTo>
                  <a:lnTo>
                    <a:pt x="164" y="216"/>
                  </a:lnTo>
                  <a:lnTo>
                    <a:pt x="174" y="191"/>
                  </a:lnTo>
                  <a:lnTo>
                    <a:pt x="179" y="166"/>
                  </a:lnTo>
                  <a:lnTo>
                    <a:pt x="184" y="136"/>
                  </a:lnTo>
                  <a:lnTo>
                    <a:pt x="184" y="136"/>
                  </a:lnTo>
                  <a:lnTo>
                    <a:pt x="184" y="110"/>
                  </a:lnTo>
                  <a:lnTo>
                    <a:pt x="179" y="85"/>
                  </a:lnTo>
                  <a:lnTo>
                    <a:pt x="169" y="60"/>
                  </a:lnTo>
                  <a:lnTo>
                    <a:pt x="159" y="40"/>
                  </a:lnTo>
                  <a:lnTo>
                    <a:pt x="149" y="25"/>
                  </a:lnTo>
                  <a:lnTo>
                    <a:pt x="134" y="10"/>
                  </a:lnTo>
                  <a:lnTo>
                    <a:pt x="114" y="0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9" y="5"/>
                  </a:lnTo>
                  <a:lnTo>
                    <a:pt x="59" y="10"/>
                  </a:lnTo>
                  <a:lnTo>
                    <a:pt x="44" y="25"/>
                  </a:lnTo>
                  <a:lnTo>
                    <a:pt x="30" y="40"/>
                  </a:lnTo>
                  <a:lnTo>
                    <a:pt x="20" y="60"/>
                  </a:lnTo>
                  <a:lnTo>
                    <a:pt x="10" y="85"/>
                  </a:lnTo>
                  <a:lnTo>
                    <a:pt x="0" y="110"/>
                  </a:lnTo>
                  <a:lnTo>
                    <a:pt x="0" y="141"/>
                  </a:lnTo>
                  <a:lnTo>
                    <a:pt x="0" y="141"/>
                  </a:lnTo>
                  <a:close/>
                </a:path>
              </a:pathLst>
            </a:custGeom>
            <a:solidFill>
              <a:srgbClr val="B4CD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5" name="Freeform 25"/>
            <p:cNvSpPr>
              <a:spLocks/>
            </p:cNvSpPr>
            <p:nvPr/>
          </p:nvSpPr>
          <p:spPr bwMode="auto">
            <a:xfrm>
              <a:off x="874" y="666"/>
              <a:ext cx="184" cy="271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136"/>
                </a:cxn>
                <a:cxn ang="0">
                  <a:pos x="5" y="166"/>
                </a:cxn>
                <a:cxn ang="0">
                  <a:pos x="5" y="191"/>
                </a:cxn>
                <a:cxn ang="0">
                  <a:pos x="15" y="211"/>
                </a:cxn>
                <a:cxn ang="0">
                  <a:pos x="25" y="231"/>
                </a:cxn>
                <a:cxn ang="0">
                  <a:pos x="35" y="246"/>
                </a:cxn>
                <a:cxn ang="0">
                  <a:pos x="49" y="261"/>
                </a:cxn>
                <a:cxn ang="0">
                  <a:pos x="69" y="266"/>
                </a:cxn>
                <a:cxn ang="0">
                  <a:pos x="84" y="271"/>
                </a:cxn>
                <a:cxn ang="0">
                  <a:pos x="84" y="271"/>
                </a:cxn>
                <a:cxn ang="0">
                  <a:pos x="104" y="266"/>
                </a:cxn>
                <a:cxn ang="0">
                  <a:pos x="124" y="261"/>
                </a:cxn>
                <a:cxn ang="0">
                  <a:pos x="139" y="246"/>
                </a:cxn>
                <a:cxn ang="0">
                  <a:pos x="154" y="231"/>
                </a:cxn>
                <a:cxn ang="0">
                  <a:pos x="164" y="211"/>
                </a:cxn>
                <a:cxn ang="0">
                  <a:pos x="174" y="186"/>
                </a:cxn>
                <a:cxn ang="0">
                  <a:pos x="179" y="161"/>
                </a:cxn>
                <a:cxn ang="0">
                  <a:pos x="184" y="136"/>
                </a:cxn>
                <a:cxn ang="0">
                  <a:pos x="184" y="136"/>
                </a:cxn>
                <a:cxn ang="0">
                  <a:pos x="184" y="105"/>
                </a:cxn>
                <a:cxn ang="0">
                  <a:pos x="179" y="80"/>
                </a:cxn>
                <a:cxn ang="0">
                  <a:pos x="169" y="55"/>
                </a:cxn>
                <a:cxn ang="0">
                  <a:pos x="159" y="35"/>
                </a:cxn>
                <a:cxn ang="0">
                  <a:pos x="149" y="20"/>
                </a:cxn>
                <a:cxn ang="0">
                  <a:pos x="134" y="10"/>
                </a:cxn>
                <a:cxn ang="0">
                  <a:pos x="114" y="0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9" y="0"/>
                </a:cxn>
                <a:cxn ang="0">
                  <a:pos x="64" y="10"/>
                </a:cxn>
                <a:cxn ang="0">
                  <a:pos x="44" y="20"/>
                </a:cxn>
                <a:cxn ang="0">
                  <a:pos x="35" y="40"/>
                </a:cxn>
                <a:cxn ang="0">
                  <a:pos x="20" y="60"/>
                </a:cxn>
                <a:cxn ang="0">
                  <a:pos x="10" y="80"/>
                </a:cxn>
                <a:cxn ang="0">
                  <a:pos x="5" y="110"/>
                </a:cxn>
                <a:cxn ang="0">
                  <a:pos x="0" y="136"/>
                </a:cxn>
                <a:cxn ang="0">
                  <a:pos x="0" y="136"/>
                </a:cxn>
              </a:cxnLst>
              <a:rect l="0" t="0" r="r" b="b"/>
              <a:pathLst>
                <a:path w="184" h="271">
                  <a:moveTo>
                    <a:pt x="0" y="136"/>
                  </a:moveTo>
                  <a:lnTo>
                    <a:pt x="0" y="136"/>
                  </a:lnTo>
                  <a:lnTo>
                    <a:pt x="5" y="166"/>
                  </a:lnTo>
                  <a:lnTo>
                    <a:pt x="5" y="191"/>
                  </a:lnTo>
                  <a:lnTo>
                    <a:pt x="15" y="211"/>
                  </a:lnTo>
                  <a:lnTo>
                    <a:pt x="25" y="231"/>
                  </a:lnTo>
                  <a:lnTo>
                    <a:pt x="35" y="246"/>
                  </a:lnTo>
                  <a:lnTo>
                    <a:pt x="49" y="261"/>
                  </a:lnTo>
                  <a:lnTo>
                    <a:pt x="69" y="266"/>
                  </a:lnTo>
                  <a:lnTo>
                    <a:pt x="84" y="271"/>
                  </a:lnTo>
                  <a:lnTo>
                    <a:pt x="84" y="271"/>
                  </a:lnTo>
                  <a:lnTo>
                    <a:pt x="104" y="266"/>
                  </a:lnTo>
                  <a:lnTo>
                    <a:pt x="124" y="261"/>
                  </a:lnTo>
                  <a:lnTo>
                    <a:pt x="139" y="246"/>
                  </a:lnTo>
                  <a:lnTo>
                    <a:pt x="154" y="231"/>
                  </a:lnTo>
                  <a:lnTo>
                    <a:pt x="164" y="211"/>
                  </a:lnTo>
                  <a:lnTo>
                    <a:pt x="174" y="186"/>
                  </a:lnTo>
                  <a:lnTo>
                    <a:pt x="179" y="161"/>
                  </a:lnTo>
                  <a:lnTo>
                    <a:pt x="184" y="136"/>
                  </a:lnTo>
                  <a:lnTo>
                    <a:pt x="184" y="136"/>
                  </a:lnTo>
                  <a:lnTo>
                    <a:pt x="184" y="105"/>
                  </a:lnTo>
                  <a:lnTo>
                    <a:pt x="179" y="80"/>
                  </a:lnTo>
                  <a:lnTo>
                    <a:pt x="169" y="55"/>
                  </a:lnTo>
                  <a:lnTo>
                    <a:pt x="159" y="35"/>
                  </a:lnTo>
                  <a:lnTo>
                    <a:pt x="149" y="20"/>
                  </a:lnTo>
                  <a:lnTo>
                    <a:pt x="134" y="10"/>
                  </a:lnTo>
                  <a:lnTo>
                    <a:pt x="114" y="0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9" y="0"/>
                  </a:lnTo>
                  <a:lnTo>
                    <a:pt x="64" y="10"/>
                  </a:lnTo>
                  <a:lnTo>
                    <a:pt x="44" y="20"/>
                  </a:lnTo>
                  <a:lnTo>
                    <a:pt x="35" y="40"/>
                  </a:lnTo>
                  <a:lnTo>
                    <a:pt x="20" y="60"/>
                  </a:lnTo>
                  <a:lnTo>
                    <a:pt x="10" y="80"/>
                  </a:lnTo>
                  <a:lnTo>
                    <a:pt x="5" y="110"/>
                  </a:lnTo>
                  <a:lnTo>
                    <a:pt x="0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B4CD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6" name="Freeform 26"/>
            <p:cNvSpPr>
              <a:spLocks/>
            </p:cNvSpPr>
            <p:nvPr/>
          </p:nvSpPr>
          <p:spPr bwMode="auto">
            <a:xfrm>
              <a:off x="879" y="666"/>
              <a:ext cx="179" cy="271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0" y="136"/>
                </a:cxn>
                <a:cxn ang="0">
                  <a:pos x="0" y="161"/>
                </a:cxn>
                <a:cxn ang="0">
                  <a:pos x="5" y="186"/>
                </a:cxn>
                <a:cxn ang="0">
                  <a:pos x="15" y="211"/>
                </a:cxn>
                <a:cxn ang="0">
                  <a:pos x="25" y="231"/>
                </a:cxn>
                <a:cxn ang="0">
                  <a:pos x="35" y="246"/>
                </a:cxn>
                <a:cxn ang="0">
                  <a:pos x="49" y="261"/>
                </a:cxn>
                <a:cxn ang="0">
                  <a:pos x="64" y="266"/>
                </a:cxn>
                <a:cxn ang="0">
                  <a:pos x="84" y="271"/>
                </a:cxn>
                <a:cxn ang="0">
                  <a:pos x="84" y="271"/>
                </a:cxn>
                <a:cxn ang="0">
                  <a:pos x="99" y="266"/>
                </a:cxn>
                <a:cxn ang="0">
                  <a:pos x="119" y="256"/>
                </a:cxn>
                <a:cxn ang="0">
                  <a:pos x="134" y="246"/>
                </a:cxn>
                <a:cxn ang="0">
                  <a:pos x="149" y="231"/>
                </a:cxn>
                <a:cxn ang="0">
                  <a:pos x="159" y="211"/>
                </a:cxn>
                <a:cxn ang="0">
                  <a:pos x="169" y="186"/>
                </a:cxn>
                <a:cxn ang="0">
                  <a:pos x="174" y="161"/>
                </a:cxn>
                <a:cxn ang="0">
                  <a:pos x="179" y="136"/>
                </a:cxn>
                <a:cxn ang="0">
                  <a:pos x="179" y="136"/>
                </a:cxn>
                <a:cxn ang="0">
                  <a:pos x="179" y="105"/>
                </a:cxn>
                <a:cxn ang="0">
                  <a:pos x="174" y="80"/>
                </a:cxn>
                <a:cxn ang="0">
                  <a:pos x="164" y="60"/>
                </a:cxn>
                <a:cxn ang="0">
                  <a:pos x="154" y="40"/>
                </a:cxn>
                <a:cxn ang="0">
                  <a:pos x="144" y="25"/>
                </a:cxn>
                <a:cxn ang="0">
                  <a:pos x="129" y="10"/>
                </a:cxn>
                <a:cxn ang="0">
                  <a:pos x="114" y="5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79" y="5"/>
                </a:cxn>
                <a:cxn ang="0">
                  <a:pos x="59" y="10"/>
                </a:cxn>
                <a:cxn ang="0">
                  <a:pos x="44" y="25"/>
                </a:cxn>
                <a:cxn ang="0">
                  <a:pos x="30" y="40"/>
                </a:cxn>
                <a:cxn ang="0">
                  <a:pos x="20" y="60"/>
                </a:cxn>
                <a:cxn ang="0">
                  <a:pos x="10" y="85"/>
                </a:cxn>
                <a:cxn ang="0">
                  <a:pos x="5" y="110"/>
                </a:cxn>
                <a:cxn ang="0">
                  <a:pos x="0" y="136"/>
                </a:cxn>
                <a:cxn ang="0">
                  <a:pos x="0" y="136"/>
                </a:cxn>
              </a:cxnLst>
              <a:rect l="0" t="0" r="r" b="b"/>
              <a:pathLst>
                <a:path w="179" h="271">
                  <a:moveTo>
                    <a:pt x="0" y="136"/>
                  </a:moveTo>
                  <a:lnTo>
                    <a:pt x="0" y="136"/>
                  </a:lnTo>
                  <a:lnTo>
                    <a:pt x="0" y="161"/>
                  </a:lnTo>
                  <a:lnTo>
                    <a:pt x="5" y="186"/>
                  </a:lnTo>
                  <a:lnTo>
                    <a:pt x="15" y="211"/>
                  </a:lnTo>
                  <a:lnTo>
                    <a:pt x="25" y="231"/>
                  </a:lnTo>
                  <a:lnTo>
                    <a:pt x="35" y="246"/>
                  </a:lnTo>
                  <a:lnTo>
                    <a:pt x="49" y="261"/>
                  </a:lnTo>
                  <a:lnTo>
                    <a:pt x="64" y="266"/>
                  </a:lnTo>
                  <a:lnTo>
                    <a:pt x="84" y="271"/>
                  </a:lnTo>
                  <a:lnTo>
                    <a:pt x="84" y="271"/>
                  </a:lnTo>
                  <a:lnTo>
                    <a:pt x="99" y="266"/>
                  </a:lnTo>
                  <a:lnTo>
                    <a:pt x="119" y="256"/>
                  </a:lnTo>
                  <a:lnTo>
                    <a:pt x="134" y="246"/>
                  </a:lnTo>
                  <a:lnTo>
                    <a:pt x="149" y="231"/>
                  </a:lnTo>
                  <a:lnTo>
                    <a:pt x="159" y="211"/>
                  </a:lnTo>
                  <a:lnTo>
                    <a:pt x="169" y="186"/>
                  </a:lnTo>
                  <a:lnTo>
                    <a:pt x="174" y="161"/>
                  </a:lnTo>
                  <a:lnTo>
                    <a:pt x="179" y="136"/>
                  </a:lnTo>
                  <a:lnTo>
                    <a:pt x="179" y="136"/>
                  </a:lnTo>
                  <a:lnTo>
                    <a:pt x="179" y="105"/>
                  </a:lnTo>
                  <a:lnTo>
                    <a:pt x="174" y="80"/>
                  </a:lnTo>
                  <a:lnTo>
                    <a:pt x="164" y="60"/>
                  </a:lnTo>
                  <a:lnTo>
                    <a:pt x="154" y="40"/>
                  </a:lnTo>
                  <a:lnTo>
                    <a:pt x="144" y="25"/>
                  </a:lnTo>
                  <a:lnTo>
                    <a:pt x="129" y="10"/>
                  </a:lnTo>
                  <a:lnTo>
                    <a:pt x="114" y="5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79" y="5"/>
                  </a:lnTo>
                  <a:lnTo>
                    <a:pt x="59" y="10"/>
                  </a:lnTo>
                  <a:lnTo>
                    <a:pt x="44" y="25"/>
                  </a:lnTo>
                  <a:lnTo>
                    <a:pt x="30" y="40"/>
                  </a:lnTo>
                  <a:lnTo>
                    <a:pt x="20" y="60"/>
                  </a:lnTo>
                  <a:lnTo>
                    <a:pt x="10" y="85"/>
                  </a:lnTo>
                  <a:lnTo>
                    <a:pt x="5" y="110"/>
                  </a:lnTo>
                  <a:lnTo>
                    <a:pt x="0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B4CD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7" name="Freeform 27"/>
            <p:cNvSpPr>
              <a:spLocks/>
            </p:cNvSpPr>
            <p:nvPr/>
          </p:nvSpPr>
          <p:spPr bwMode="auto">
            <a:xfrm>
              <a:off x="884" y="671"/>
              <a:ext cx="174" cy="261"/>
            </a:xfrm>
            <a:custGeom>
              <a:avLst/>
              <a:gdLst/>
              <a:ahLst/>
              <a:cxnLst>
                <a:cxn ang="0">
                  <a:pos x="0" y="131"/>
                </a:cxn>
                <a:cxn ang="0">
                  <a:pos x="0" y="131"/>
                </a:cxn>
                <a:cxn ang="0">
                  <a:pos x="0" y="156"/>
                </a:cxn>
                <a:cxn ang="0">
                  <a:pos x="5" y="181"/>
                </a:cxn>
                <a:cxn ang="0">
                  <a:pos x="10" y="206"/>
                </a:cxn>
                <a:cxn ang="0">
                  <a:pos x="20" y="226"/>
                </a:cxn>
                <a:cxn ang="0">
                  <a:pos x="34" y="241"/>
                </a:cxn>
                <a:cxn ang="0">
                  <a:pos x="44" y="251"/>
                </a:cxn>
                <a:cxn ang="0">
                  <a:pos x="64" y="261"/>
                </a:cxn>
                <a:cxn ang="0">
                  <a:pos x="79" y="261"/>
                </a:cxn>
                <a:cxn ang="0">
                  <a:pos x="79" y="261"/>
                </a:cxn>
                <a:cxn ang="0">
                  <a:pos x="99" y="256"/>
                </a:cxn>
                <a:cxn ang="0">
                  <a:pos x="114" y="251"/>
                </a:cxn>
                <a:cxn ang="0">
                  <a:pos x="129" y="236"/>
                </a:cxn>
                <a:cxn ang="0">
                  <a:pos x="144" y="221"/>
                </a:cxn>
                <a:cxn ang="0">
                  <a:pos x="154" y="201"/>
                </a:cxn>
                <a:cxn ang="0">
                  <a:pos x="164" y="181"/>
                </a:cxn>
                <a:cxn ang="0">
                  <a:pos x="169" y="156"/>
                </a:cxn>
                <a:cxn ang="0">
                  <a:pos x="174" y="131"/>
                </a:cxn>
                <a:cxn ang="0">
                  <a:pos x="174" y="131"/>
                </a:cxn>
                <a:cxn ang="0">
                  <a:pos x="174" y="100"/>
                </a:cxn>
                <a:cxn ang="0">
                  <a:pos x="169" y="80"/>
                </a:cxn>
                <a:cxn ang="0">
                  <a:pos x="159" y="55"/>
                </a:cxn>
                <a:cxn ang="0">
                  <a:pos x="149" y="35"/>
                </a:cxn>
                <a:cxn ang="0">
                  <a:pos x="139" y="20"/>
                </a:cxn>
                <a:cxn ang="0">
                  <a:pos x="124" y="10"/>
                </a:cxn>
                <a:cxn ang="0">
                  <a:pos x="109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74" y="0"/>
                </a:cxn>
                <a:cxn ang="0">
                  <a:pos x="59" y="10"/>
                </a:cxn>
                <a:cxn ang="0">
                  <a:pos x="39" y="20"/>
                </a:cxn>
                <a:cxn ang="0">
                  <a:pos x="30" y="40"/>
                </a:cxn>
                <a:cxn ang="0">
                  <a:pos x="15" y="60"/>
                </a:cxn>
                <a:cxn ang="0">
                  <a:pos x="10" y="80"/>
                </a:cxn>
                <a:cxn ang="0">
                  <a:pos x="0" y="105"/>
                </a:cxn>
                <a:cxn ang="0">
                  <a:pos x="0" y="131"/>
                </a:cxn>
                <a:cxn ang="0">
                  <a:pos x="0" y="131"/>
                </a:cxn>
              </a:cxnLst>
              <a:rect l="0" t="0" r="r" b="b"/>
              <a:pathLst>
                <a:path w="174" h="261">
                  <a:moveTo>
                    <a:pt x="0" y="131"/>
                  </a:moveTo>
                  <a:lnTo>
                    <a:pt x="0" y="131"/>
                  </a:lnTo>
                  <a:lnTo>
                    <a:pt x="0" y="156"/>
                  </a:lnTo>
                  <a:lnTo>
                    <a:pt x="5" y="181"/>
                  </a:lnTo>
                  <a:lnTo>
                    <a:pt x="10" y="206"/>
                  </a:lnTo>
                  <a:lnTo>
                    <a:pt x="20" y="226"/>
                  </a:lnTo>
                  <a:lnTo>
                    <a:pt x="34" y="241"/>
                  </a:lnTo>
                  <a:lnTo>
                    <a:pt x="44" y="251"/>
                  </a:lnTo>
                  <a:lnTo>
                    <a:pt x="64" y="261"/>
                  </a:lnTo>
                  <a:lnTo>
                    <a:pt x="79" y="261"/>
                  </a:lnTo>
                  <a:lnTo>
                    <a:pt x="79" y="261"/>
                  </a:lnTo>
                  <a:lnTo>
                    <a:pt x="99" y="256"/>
                  </a:lnTo>
                  <a:lnTo>
                    <a:pt x="114" y="251"/>
                  </a:lnTo>
                  <a:lnTo>
                    <a:pt x="129" y="236"/>
                  </a:lnTo>
                  <a:lnTo>
                    <a:pt x="144" y="221"/>
                  </a:lnTo>
                  <a:lnTo>
                    <a:pt x="154" y="201"/>
                  </a:lnTo>
                  <a:lnTo>
                    <a:pt x="164" y="181"/>
                  </a:lnTo>
                  <a:lnTo>
                    <a:pt x="169" y="156"/>
                  </a:lnTo>
                  <a:lnTo>
                    <a:pt x="174" y="131"/>
                  </a:lnTo>
                  <a:lnTo>
                    <a:pt x="174" y="131"/>
                  </a:lnTo>
                  <a:lnTo>
                    <a:pt x="174" y="100"/>
                  </a:lnTo>
                  <a:lnTo>
                    <a:pt x="169" y="80"/>
                  </a:lnTo>
                  <a:lnTo>
                    <a:pt x="159" y="55"/>
                  </a:lnTo>
                  <a:lnTo>
                    <a:pt x="149" y="35"/>
                  </a:lnTo>
                  <a:lnTo>
                    <a:pt x="139" y="20"/>
                  </a:lnTo>
                  <a:lnTo>
                    <a:pt x="124" y="10"/>
                  </a:lnTo>
                  <a:lnTo>
                    <a:pt x="109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74" y="0"/>
                  </a:lnTo>
                  <a:lnTo>
                    <a:pt x="59" y="10"/>
                  </a:lnTo>
                  <a:lnTo>
                    <a:pt x="39" y="20"/>
                  </a:lnTo>
                  <a:lnTo>
                    <a:pt x="30" y="40"/>
                  </a:lnTo>
                  <a:lnTo>
                    <a:pt x="15" y="60"/>
                  </a:lnTo>
                  <a:lnTo>
                    <a:pt x="10" y="80"/>
                  </a:lnTo>
                  <a:lnTo>
                    <a:pt x="0" y="105"/>
                  </a:lnTo>
                  <a:lnTo>
                    <a:pt x="0" y="131"/>
                  </a:lnTo>
                  <a:lnTo>
                    <a:pt x="0" y="131"/>
                  </a:lnTo>
                  <a:close/>
                </a:path>
              </a:pathLst>
            </a:custGeom>
            <a:solidFill>
              <a:srgbClr val="B4CD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8" name="Freeform 28"/>
            <p:cNvSpPr>
              <a:spLocks/>
            </p:cNvSpPr>
            <p:nvPr/>
          </p:nvSpPr>
          <p:spPr bwMode="auto">
            <a:xfrm>
              <a:off x="889" y="676"/>
              <a:ext cx="169" cy="256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0" y="126"/>
                </a:cxn>
                <a:cxn ang="0">
                  <a:pos x="0" y="151"/>
                </a:cxn>
                <a:cxn ang="0">
                  <a:pos x="0" y="176"/>
                </a:cxn>
                <a:cxn ang="0">
                  <a:pos x="10" y="201"/>
                </a:cxn>
                <a:cxn ang="0">
                  <a:pos x="20" y="216"/>
                </a:cxn>
                <a:cxn ang="0">
                  <a:pos x="29" y="231"/>
                </a:cxn>
                <a:cxn ang="0">
                  <a:pos x="44" y="246"/>
                </a:cxn>
                <a:cxn ang="0">
                  <a:pos x="59" y="251"/>
                </a:cxn>
                <a:cxn ang="0">
                  <a:pos x="74" y="256"/>
                </a:cxn>
                <a:cxn ang="0">
                  <a:pos x="74" y="256"/>
                </a:cxn>
                <a:cxn ang="0">
                  <a:pos x="94" y="251"/>
                </a:cxn>
                <a:cxn ang="0">
                  <a:pos x="109" y="241"/>
                </a:cxn>
                <a:cxn ang="0">
                  <a:pos x="124" y="231"/>
                </a:cxn>
                <a:cxn ang="0">
                  <a:pos x="139" y="216"/>
                </a:cxn>
                <a:cxn ang="0">
                  <a:pos x="149" y="196"/>
                </a:cxn>
                <a:cxn ang="0">
                  <a:pos x="159" y="176"/>
                </a:cxn>
                <a:cxn ang="0">
                  <a:pos x="164" y="151"/>
                </a:cxn>
                <a:cxn ang="0">
                  <a:pos x="169" y="126"/>
                </a:cxn>
                <a:cxn ang="0">
                  <a:pos x="169" y="126"/>
                </a:cxn>
                <a:cxn ang="0">
                  <a:pos x="164" y="100"/>
                </a:cxn>
                <a:cxn ang="0">
                  <a:pos x="164" y="75"/>
                </a:cxn>
                <a:cxn ang="0">
                  <a:pos x="154" y="55"/>
                </a:cxn>
                <a:cxn ang="0">
                  <a:pos x="144" y="35"/>
                </a:cxn>
                <a:cxn ang="0">
                  <a:pos x="134" y="20"/>
                </a:cxn>
                <a:cxn ang="0">
                  <a:pos x="119" y="5"/>
                </a:cxn>
                <a:cxn ang="0">
                  <a:pos x="104" y="0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69" y="0"/>
                </a:cxn>
                <a:cxn ang="0">
                  <a:pos x="54" y="10"/>
                </a:cxn>
                <a:cxn ang="0">
                  <a:pos x="39" y="20"/>
                </a:cxn>
                <a:cxn ang="0">
                  <a:pos x="25" y="35"/>
                </a:cxn>
                <a:cxn ang="0">
                  <a:pos x="15" y="55"/>
                </a:cxn>
                <a:cxn ang="0">
                  <a:pos x="5" y="75"/>
                </a:cxn>
                <a:cxn ang="0">
                  <a:pos x="0" y="100"/>
                </a:cxn>
                <a:cxn ang="0">
                  <a:pos x="0" y="126"/>
                </a:cxn>
                <a:cxn ang="0">
                  <a:pos x="0" y="126"/>
                </a:cxn>
              </a:cxnLst>
              <a:rect l="0" t="0" r="r" b="b"/>
              <a:pathLst>
                <a:path w="169" h="256">
                  <a:moveTo>
                    <a:pt x="0" y="126"/>
                  </a:moveTo>
                  <a:lnTo>
                    <a:pt x="0" y="126"/>
                  </a:lnTo>
                  <a:lnTo>
                    <a:pt x="0" y="151"/>
                  </a:lnTo>
                  <a:lnTo>
                    <a:pt x="0" y="176"/>
                  </a:lnTo>
                  <a:lnTo>
                    <a:pt x="10" y="201"/>
                  </a:lnTo>
                  <a:lnTo>
                    <a:pt x="20" y="216"/>
                  </a:lnTo>
                  <a:lnTo>
                    <a:pt x="29" y="231"/>
                  </a:lnTo>
                  <a:lnTo>
                    <a:pt x="44" y="246"/>
                  </a:lnTo>
                  <a:lnTo>
                    <a:pt x="59" y="251"/>
                  </a:lnTo>
                  <a:lnTo>
                    <a:pt x="74" y="256"/>
                  </a:lnTo>
                  <a:lnTo>
                    <a:pt x="74" y="256"/>
                  </a:lnTo>
                  <a:lnTo>
                    <a:pt x="94" y="251"/>
                  </a:lnTo>
                  <a:lnTo>
                    <a:pt x="109" y="241"/>
                  </a:lnTo>
                  <a:lnTo>
                    <a:pt x="124" y="231"/>
                  </a:lnTo>
                  <a:lnTo>
                    <a:pt x="139" y="216"/>
                  </a:lnTo>
                  <a:lnTo>
                    <a:pt x="149" y="196"/>
                  </a:lnTo>
                  <a:lnTo>
                    <a:pt x="159" y="176"/>
                  </a:lnTo>
                  <a:lnTo>
                    <a:pt x="164" y="151"/>
                  </a:lnTo>
                  <a:lnTo>
                    <a:pt x="169" y="126"/>
                  </a:lnTo>
                  <a:lnTo>
                    <a:pt x="169" y="126"/>
                  </a:lnTo>
                  <a:lnTo>
                    <a:pt x="164" y="100"/>
                  </a:lnTo>
                  <a:lnTo>
                    <a:pt x="164" y="75"/>
                  </a:lnTo>
                  <a:lnTo>
                    <a:pt x="154" y="55"/>
                  </a:lnTo>
                  <a:lnTo>
                    <a:pt x="144" y="35"/>
                  </a:lnTo>
                  <a:lnTo>
                    <a:pt x="134" y="20"/>
                  </a:lnTo>
                  <a:lnTo>
                    <a:pt x="119" y="5"/>
                  </a:lnTo>
                  <a:lnTo>
                    <a:pt x="104" y="0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69" y="0"/>
                  </a:lnTo>
                  <a:lnTo>
                    <a:pt x="54" y="10"/>
                  </a:lnTo>
                  <a:lnTo>
                    <a:pt x="39" y="20"/>
                  </a:lnTo>
                  <a:lnTo>
                    <a:pt x="25" y="35"/>
                  </a:lnTo>
                  <a:lnTo>
                    <a:pt x="15" y="55"/>
                  </a:lnTo>
                  <a:lnTo>
                    <a:pt x="5" y="75"/>
                  </a:lnTo>
                  <a:lnTo>
                    <a:pt x="0" y="100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B4CDD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69" name="Freeform 29"/>
            <p:cNvSpPr>
              <a:spLocks/>
            </p:cNvSpPr>
            <p:nvPr/>
          </p:nvSpPr>
          <p:spPr bwMode="auto">
            <a:xfrm>
              <a:off x="889" y="676"/>
              <a:ext cx="169" cy="251"/>
            </a:xfrm>
            <a:custGeom>
              <a:avLst/>
              <a:gdLst/>
              <a:ahLst/>
              <a:cxnLst>
                <a:cxn ang="0">
                  <a:pos x="0" y="126"/>
                </a:cxn>
                <a:cxn ang="0">
                  <a:pos x="0" y="126"/>
                </a:cxn>
                <a:cxn ang="0">
                  <a:pos x="0" y="151"/>
                </a:cxn>
                <a:cxn ang="0">
                  <a:pos x="5" y="176"/>
                </a:cxn>
                <a:cxn ang="0">
                  <a:pos x="10" y="196"/>
                </a:cxn>
                <a:cxn ang="0">
                  <a:pos x="20" y="216"/>
                </a:cxn>
                <a:cxn ang="0">
                  <a:pos x="34" y="231"/>
                </a:cxn>
                <a:cxn ang="0">
                  <a:pos x="44" y="241"/>
                </a:cxn>
                <a:cxn ang="0">
                  <a:pos x="59" y="251"/>
                </a:cxn>
                <a:cxn ang="0">
                  <a:pos x="79" y="251"/>
                </a:cxn>
                <a:cxn ang="0">
                  <a:pos x="79" y="251"/>
                </a:cxn>
                <a:cxn ang="0">
                  <a:pos x="94" y="251"/>
                </a:cxn>
                <a:cxn ang="0">
                  <a:pos x="109" y="241"/>
                </a:cxn>
                <a:cxn ang="0">
                  <a:pos x="124" y="231"/>
                </a:cxn>
                <a:cxn ang="0">
                  <a:pos x="139" y="216"/>
                </a:cxn>
                <a:cxn ang="0">
                  <a:pos x="149" y="196"/>
                </a:cxn>
                <a:cxn ang="0">
                  <a:pos x="159" y="176"/>
                </a:cxn>
                <a:cxn ang="0">
                  <a:pos x="164" y="151"/>
                </a:cxn>
                <a:cxn ang="0">
                  <a:pos x="169" y="126"/>
                </a:cxn>
                <a:cxn ang="0">
                  <a:pos x="169" y="126"/>
                </a:cxn>
                <a:cxn ang="0">
                  <a:pos x="164" y="100"/>
                </a:cxn>
                <a:cxn ang="0">
                  <a:pos x="164" y="75"/>
                </a:cxn>
                <a:cxn ang="0">
                  <a:pos x="154" y="55"/>
                </a:cxn>
                <a:cxn ang="0">
                  <a:pos x="144" y="35"/>
                </a:cxn>
                <a:cxn ang="0">
                  <a:pos x="134" y="20"/>
                </a:cxn>
                <a:cxn ang="0">
                  <a:pos x="119" y="10"/>
                </a:cxn>
                <a:cxn ang="0">
                  <a:pos x="104" y="5"/>
                </a:cxn>
                <a:cxn ang="0">
                  <a:pos x="89" y="0"/>
                </a:cxn>
                <a:cxn ang="0">
                  <a:pos x="89" y="0"/>
                </a:cxn>
                <a:cxn ang="0">
                  <a:pos x="74" y="5"/>
                </a:cxn>
                <a:cxn ang="0">
                  <a:pos x="54" y="10"/>
                </a:cxn>
                <a:cxn ang="0">
                  <a:pos x="44" y="25"/>
                </a:cxn>
                <a:cxn ang="0">
                  <a:pos x="29" y="40"/>
                </a:cxn>
                <a:cxn ang="0">
                  <a:pos x="20" y="55"/>
                </a:cxn>
                <a:cxn ang="0">
                  <a:pos x="10" y="80"/>
                </a:cxn>
                <a:cxn ang="0">
                  <a:pos x="5" y="100"/>
                </a:cxn>
                <a:cxn ang="0">
                  <a:pos x="0" y="126"/>
                </a:cxn>
                <a:cxn ang="0">
                  <a:pos x="0" y="126"/>
                </a:cxn>
              </a:cxnLst>
              <a:rect l="0" t="0" r="r" b="b"/>
              <a:pathLst>
                <a:path w="169" h="251">
                  <a:moveTo>
                    <a:pt x="0" y="126"/>
                  </a:moveTo>
                  <a:lnTo>
                    <a:pt x="0" y="126"/>
                  </a:lnTo>
                  <a:lnTo>
                    <a:pt x="0" y="151"/>
                  </a:lnTo>
                  <a:lnTo>
                    <a:pt x="5" y="176"/>
                  </a:lnTo>
                  <a:lnTo>
                    <a:pt x="10" y="196"/>
                  </a:lnTo>
                  <a:lnTo>
                    <a:pt x="20" y="216"/>
                  </a:lnTo>
                  <a:lnTo>
                    <a:pt x="34" y="231"/>
                  </a:lnTo>
                  <a:lnTo>
                    <a:pt x="44" y="241"/>
                  </a:lnTo>
                  <a:lnTo>
                    <a:pt x="59" y="251"/>
                  </a:lnTo>
                  <a:lnTo>
                    <a:pt x="79" y="251"/>
                  </a:lnTo>
                  <a:lnTo>
                    <a:pt x="79" y="251"/>
                  </a:lnTo>
                  <a:lnTo>
                    <a:pt x="94" y="251"/>
                  </a:lnTo>
                  <a:lnTo>
                    <a:pt x="109" y="241"/>
                  </a:lnTo>
                  <a:lnTo>
                    <a:pt x="124" y="231"/>
                  </a:lnTo>
                  <a:lnTo>
                    <a:pt x="139" y="216"/>
                  </a:lnTo>
                  <a:lnTo>
                    <a:pt x="149" y="196"/>
                  </a:lnTo>
                  <a:lnTo>
                    <a:pt x="159" y="176"/>
                  </a:lnTo>
                  <a:lnTo>
                    <a:pt x="164" y="151"/>
                  </a:lnTo>
                  <a:lnTo>
                    <a:pt x="169" y="126"/>
                  </a:lnTo>
                  <a:lnTo>
                    <a:pt x="169" y="126"/>
                  </a:lnTo>
                  <a:lnTo>
                    <a:pt x="164" y="100"/>
                  </a:lnTo>
                  <a:lnTo>
                    <a:pt x="164" y="75"/>
                  </a:lnTo>
                  <a:lnTo>
                    <a:pt x="154" y="55"/>
                  </a:lnTo>
                  <a:lnTo>
                    <a:pt x="144" y="35"/>
                  </a:lnTo>
                  <a:lnTo>
                    <a:pt x="134" y="20"/>
                  </a:lnTo>
                  <a:lnTo>
                    <a:pt x="119" y="10"/>
                  </a:lnTo>
                  <a:lnTo>
                    <a:pt x="104" y="5"/>
                  </a:lnTo>
                  <a:lnTo>
                    <a:pt x="89" y="0"/>
                  </a:lnTo>
                  <a:lnTo>
                    <a:pt x="89" y="0"/>
                  </a:lnTo>
                  <a:lnTo>
                    <a:pt x="74" y="5"/>
                  </a:lnTo>
                  <a:lnTo>
                    <a:pt x="54" y="10"/>
                  </a:lnTo>
                  <a:lnTo>
                    <a:pt x="44" y="25"/>
                  </a:lnTo>
                  <a:lnTo>
                    <a:pt x="29" y="40"/>
                  </a:lnTo>
                  <a:lnTo>
                    <a:pt x="20" y="55"/>
                  </a:lnTo>
                  <a:lnTo>
                    <a:pt x="10" y="80"/>
                  </a:lnTo>
                  <a:lnTo>
                    <a:pt x="5" y="100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B8D0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0" name="Freeform 30"/>
            <p:cNvSpPr>
              <a:spLocks/>
            </p:cNvSpPr>
            <p:nvPr/>
          </p:nvSpPr>
          <p:spPr bwMode="auto">
            <a:xfrm>
              <a:off x="894" y="681"/>
              <a:ext cx="159" cy="246"/>
            </a:xfrm>
            <a:custGeom>
              <a:avLst/>
              <a:gdLst/>
              <a:ahLst/>
              <a:cxnLst>
                <a:cxn ang="0">
                  <a:pos x="0" y="121"/>
                </a:cxn>
                <a:cxn ang="0">
                  <a:pos x="0" y="121"/>
                </a:cxn>
                <a:cxn ang="0">
                  <a:pos x="0" y="146"/>
                </a:cxn>
                <a:cxn ang="0">
                  <a:pos x="5" y="171"/>
                </a:cxn>
                <a:cxn ang="0">
                  <a:pos x="10" y="191"/>
                </a:cxn>
                <a:cxn ang="0">
                  <a:pos x="20" y="211"/>
                </a:cxn>
                <a:cxn ang="0">
                  <a:pos x="29" y="226"/>
                </a:cxn>
                <a:cxn ang="0">
                  <a:pos x="44" y="236"/>
                </a:cxn>
                <a:cxn ang="0">
                  <a:pos x="59" y="241"/>
                </a:cxn>
                <a:cxn ang="0">
                  <a:pos x="74" y="246"/>
                </a:cxn>
                <a:cxn ang="0">
                  <a:pos x="74" y="246"/>
                </a:cxn>
                <a:cxn ang="0">
                  <a:pos x="89" y="241"/>
                </a:cxn>
                <a:cxn ang="0">
                  <a:pos x="109" y="236"/>
                </a:cxn>
                <a:cxn ang="0">
                  <a:pos x="119" y="221"/>
                </a:cxn>
                <a:cxn ang="0">
                  <a:pos x="134" y="206"/>
                </a:cxn>
                <a:cxn ang="0">
                  <a:pos x="144" y="191"/>
                </a:cxn>
                <a:cxn ang="0">
                  <a:pos x="154" y="171"/>
                </a:cxn>
                <a:cxn ang="0">
                  <a:pos x="159" y="146"/>
                </a:cxn>
                <a:cxn ang="0">
                  <a:pos x="159" y="121"/>
                </a:cxn>
                <a:cxn ang="0">
                  <a:pos x="159" y="121"/>
                </a:cxn>
                <a:cxn ang="0">
                  <a:pos x="159" y="95"/>
                </a:cxn>
                <a:cxn ang="0">
                  <a:pos x="159" y="75"/>
                </a:cxn>
                <a:cxn ang="0">
                  <a:pos x="149" y="50"/>
                </a:cxn>
                <a:cxn ang="0">
                  <a:pos x="139" y="35"/>
                </a:cxn>
                <a:cxn ang="0">
                  <a:pos x="129" y="20"/>
                </a:cxn>
                <a:cxn ang="0">
                  <a:pos x="119" y="10"/>
                </a:cxn>
                <a:cxn ang="0">
                  <a:pos x="104" y="0"/>
                </a:cxn>
                <a:cxn ang="0">
                  <a:pos x="84" y="0"/>
                </a:cxn>
                <a:cxn ang="0">
                  <a:pos x="84" y="0"/>
                </a:cxn>
                <a:cxn ang="0">
                  <a:pos x="69" y="0"/>
                </a:cxn>
                <a:cxn ang="0">
                  <a:pos x="54" y="10"/>
                </a:cxn>
                <a:cxn ang="0">
                  <a:pos x="39" y="20"/>
                </a:cxn>
                <a:cxn ang="0">
                  <a:pos x="24" y="35"/>
                </a:cxn>
                <a:cxn ang="0">
                  <a:pos x="15" y="55"/>
                </a:cxn>
                <a:cxn ang="0">
                  <a:pos x="10" y="75"/>
                </a:cxn>
                <a:cxn ang="0">
                  <a:pos x="0" y="100"/>
                </a:cxn>
                <a:cxn ang="0">
                  <a:pos x="0" y="121"/>
                </a:cxn>
                <a:cxn ang="0">
                  <a:pos x="0" y="121"/>
                </a:cxn>
              </a:cxnLst>
              <a:rect l="0" t="0" r="r" b="b"/>
              <a:pathLst>
                <a:path w="159" h="246">
                  <a:moveTo>
                    <a:pt x="0" y="121"/>
                  </a:moveTo>
                  <a:lnTo>
                    <a:pt x="0" y="121"/>
                  </a:lnTo>
                  <a:lnTo>
                    <a:pt x="0" y="146"/>
                  </a:lnTo>
                  <a:lnTo>
                    <a:pt x="5" y="171"/>
                  </a:lnTo>
                  <a:lnTo>
                    <a:pt x="10" y="191"/>
                  </a:lnTo>
                  <a:lnTo>
                    <a:pt x="20" y="211"/>
                  </a:lnTo>
                  <a:lnTo>
                    <a:pt x="29" y="226"/>
                  </a:lnTo>
                  <a:lnTo>
                    <a:pt x="44" y="236"/>
                  </a:lnTo>
                  <a:lnTo>
                    <a:pt x="59" y="241"/>
                  </a:lnTo>
                  <a:lnTo>
                    <a:pt x="74" y="246"/>
                  </a:lnTo>
                  <a:lnTo>
                    <a:pt x="74" y="246"/>
                  </a:lnTo>
                  <a:lnTo>
                    <a:pt x="89" y="241"/>
                  </a:lnTo>
                  <a:lnTo>
                    <a:pt x="109" y="236"/>
                  </a:lnTo>
                  <a:lnTo>
                    <a:pt x="119" y="221"/>
                  </a:lnTo>
                  <a:lnTo>
                    <a:pt x="134" y="206"/>
                  </a:lnTo>
                  <a:lnTo>
                    <a:pt x="144" y="191"/>
                  </a:lnTo>
                  <a:lnTo>
                    <a:pt x="154" y="171"/>
                  </a:lnTo>
                  <a:lnTo>
                    <a:pt x="159" y="146"/>
                  </a:lnTo>
                  <a:lnTo>
                    <a:pt x="159" y="121"/>
                  </a:lnTo>
                  <a:lnTo>
                    <a:pt x="159" y="121"/>
                  </a:lnTo>
                  <a:lnTo>
                    <a:pt x="159" y="95"/>
                  </a:lnTo>
                  <a:lnTo>
                    <a:pt x="159" y="75"/>
                  </a:lnTo>
                  <a:lnTo>
                    <a:pt x="149" y="50"/>
                  </a:lnTo>
                  <a:lnTo>
                    <a:pt x="139" y="35"/>
                  </a:lnTo>
                  <a:lnTo>
                    <a:pt x="129" y="20"/>
                  </a:lnTo>
                  <a:lnTo>
                    <a:pt x="119" y="10"/>
                  </a:lnTo>
                  <a:lnTo>
                    <a:pt x="104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9" y="0"/>
                  </a:lnTo>
                  <a:lnTo>
                    <a:pt x="54" y="10"/>
                  </a:lnTo>
                  <a:lnTo>
                    <a:pt x="39" y="20"/>
                  </a:lnTo>
                  <a:lnTo>
                    <a:pt x="24" y="35"/>
                  </a:lnTo>
                  <a:lnTo>
                    <a:pt x="15" y="55"/>
                  </a:lnTo>
                  <a:lnTo>
                    <a:pt x="10" y="75"/>
                  </a:lnTo>
                  <a:lnTo>
                    <a:pt x="0" y="100"/>
                  </a:lnTo>
                  <a:lnTo>
                    <a:pt x="0" y="121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B8D0D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1" name="Freeform 31"/>
            <p:cNvSpPr>
              <a:spLocks/>
            </p:cNvSpPr>
            <p:nvPr/>
          </p:nvSpPr>
          <p:spPr bwMode="auto">
            <a:xfrm>
              <a:off x="834" y="110"/>
              <a:ext cx="2056" cy="2034"/>
            </a:xfrm>
            <a:custGeom>
              <a:avLst/>
              <a:gdLst/>
              <a:ahLst/>
              <a:cxnLst>
                <a:cxn ang="0">
                  <a:pos x="1028" y="0"/>
                </a:cxn>
                <a:cxn ang="0">
                  <a:pos x="823" y="20"/>
                </a:cxn>
                <a:cxn ang="0">
                  <a:pos x="629" y="80"/>
                </a:cxn>
                <a:cxn ang="0">
                  <a:pos x="454" y="176"/>
                </a:cxn>
                <a:cxn ang="0">
                  <a:pos x="299" y="301"/>
                </a:cxn>
                <a:cxn ang="0">
                  <a:pos x="174" y="451"/>
                </a:cxn>
                <a:cxn ang="0">
                  <a:pos x="80" y="621"/>
                </a:cxn>
                <a:cxn ang="0">
                  <a:pos x="20" y="812"/>
                </a:cxn>
                <a:cxn ang="0">
                  <a:pos x="0" y="1017"/>
                </a:cxn>
                <a:cxn ang="0">
                  <a:pos x="5" y="1122"/>
                </a:cxn>
                <a:cxn ang="0">
                  <a:pos x="45" y="1318"/>
                </a:cxn>
                <a:cxn ang="0">
                  <a:pos x="124" y="1503"/>
                </a:cxn>
                <a:cxn ang="0">
                  <a:pos x="234" y="1663"/>
                </a:cxn>
                <a:cxn ang="0">
                  <a:pos x="374" y="1804"/>
                </a:cxn>
                <a:cxn ang="0">
                  <a:pos x="539" y="1914"/>
                </a:cxn>
                <a:cxn ang="0">
                  <a:pos x="723" y="1989"/>
                </a:cxn>
                <a:cxn ang="0">
                  <a:pos x="923" y="2029"/>
                </a:cxn>
                <a:cxn ang="0">
                  <a:pos x="1028" y="2034"/>
                </a:cxn>
                <a:cxn ang="0">
                  <a:pos x="1238" y="2014"/>
                </a:cxn>
                <a:cxn ang="0">
                  <a:pos x="1427" y="1954"/>
                </a:cxn>
                <a:cxn ang="0">
                  <a:pos x="1602" y="1864"/>
                </a:cxn>
                <a:cxn ang="0">
                  <a:pos x="1757" y="1739"/>
                </a:cxn>
                <a:cxn ang="0">
                  <a:pos x="1882" y="1588"/>
                </a:cxn>
                <a:cxn ang="0">
                  <a:pos x="1976" y="1413"/>
                </a:cxn>
                <a:cxn ang="0">
                  <a:pos x="2036" y="1223"/>
                </a:cxn>
                <a:cxn ang="0">
                  <a:pos x="2056" y="1017"/>
                </a:cxn>
                <a:cxn ang="0">
                  <a:pos x="2051" y="912"/>
                </a:cxn>
                <a:cxn ang="0">
                  <a:pos x="2011" y="717"/>
                </a:cxn>
                <a:cxn ang="0">
                  <a:pos x="1931" y="531"/>
                </a:cxn>
                <a:cxn ang="0">
                  <a:pos x="1822" y="371"/>
                </a:cxn>
                <a:cxn ang="0">
                  <a:pos x="1682" y="231"/>
                </a:cxn>
                <a:cxn ang="0">
                  <a:pos x="1517" y="120"/>
                </a:cxn>
                <a:cxn ang="0">
                  <a:pos x="1332" y="45"/>
                </a:cxn>
                <a:cxn ang="0">
                  <a:pos x="1133" y="5"/>
                </a:cxn>
                <a:cxn ang="0">
                  <a:pos x="1028" y="0"/>
                </a:cxn>
              </a:cxnLst>
              <a:rect l="0" t="0" r="r" b="b"/>
              <a:pathLst>
                <a:path w="2056" h="2034">
                  <a:moveTo>
                    <a:pt x="1028" y="0"/>
                  </a:moveTo>
                  <a:lnTo>
                    <a:pt x="1028" y="0"/>
                  </a:lnTo>
                  <a:lnTo>
                    <a:pt x="923" y="5"/>
                  </a:lnTo>
                  <a:lnTo>
                    <a:pt x="823" y="20"/>
                  </a:lnTo>
                  <a:lnTo>
                    <a:pt x="723" y="45"/>
                  </a:lnTo>
                  <a:lnTo>
                    <a:pt x="629" y="80"/>
                  </a:lnTo>
                  <a:lnTo>
                    <a:pt x="539" y="120"/>
                  </a:lnTo>
                  <a:lnTo>
                    <a:pt x="454" y="176"/>
                  </a:lnTo>
                  <a:lnTo>
                    <a:pt x="374" y="231"/>
                  </a:lnTo>
                  <a:lnTo>
                    <a:pt x="299" y="301"/>
                  </a:lnTo>
                  <a:lnTo>
                    <a:pt x="234" y="371"/>
                  </a:lnTo>
                  <a:lnTo>
                    <a:pt x="174" y="451"/>
                  </a:lnTo>
                  <a:lnTo>
                    <a:pt x="124" y="531"/>
                  </a:lnTo>
                  <a:lnTo>
                    <a:pt x="80" y="621"/>
                  </a:lnTo>
                  <a:lnTo>
                    <a:pt x="45" y="717"/>
                  </a:lnTo>
                  <a:lnTo>
                    <a:pt x="20" y="812"/>
                  </a:lnTo>
                  <a:lnTo>
                    <a:pt x="5" y="912"/>
                  </a:lnTo>
                  <a:lnTo>
                    <a:pt x="0" y="1017"/>
                  </a:lnTo>
                  <a:lnTo>
                    <a:pt x="0" y="1017"/>
                  </a:lnTo>
                  <a:lnTo>
                    <a:pt x="5" y="1122"/>
                  </a:lnTo>
                  <a:lnTo>
                    <a:pt x="20" y="1223"/>
                  </a:lnTo>
                  <a:lnTo>
                    <a:pt x="45" y="1318"/>
                  </a:lnTo>
                  <a:lnTo>
                    <a:pt x="80" y="1413"/>
                  </a:lnTo>
                  <a:lnTo>
                    <a:pt x="124" y="1503"/>
                  </a:lnTo>
                  <a:lnTo>
                    <a:pt x="174" y="1588"/>
                  </a:lnTo>
                  <a:lnTo>
                    <a:pt x="234" y="1663"/>
                  </a:lnTo>
                  <a:lnTo>
                    <a:pt x="299" y="1739"/>
                  </a:lnTo>
                  <a:lnTo>
                    <a:pt x="374" y="1804"/>
                  </a:lnTo>
                  <a:lnTo>
                    <a:pt x="454" y="1864"/>
                  </a:lnTo>
                  <a:lnTo>
                    <a:pt x="539" y="1914"/>
                  </a:lnTo>
                  <a:lnTo>
                    <a:pt x="629" y="1954"/>
                  </a:lnTo>
                  <a:lnTo>
                    <a:pt x="723" y="1989"/>
                  </a:lnTo>
                  <a:lnTo>
                    <a:pt x="823" y="2014"/>
                  </a:lnTo>
                  <a:lnTo>
                    <a:pt x="923" y="2029"/>
                  </a:lnTo>
                  <a:lnTo>
                    <a:pt x="1028" y="2034"/>
                  </a:lnTo>
                  <a:lnTo>
                    <a:pt x="1028" y="2034"/>
                  </a:lnTo>
                  <a:lnTo>
                    <a:pt x="1133" y="2029"/>
                  </a:lnTo>
                  <a:lnTo>
                    <a:pt x="1238" y="2014"/>
                  </a:lnTo>
                  <a:lnTo>
                    <a:pt x="1332" y="1989"/>
                  </a:lnTo>
                  <a:lnTo>
                    <a:pt x="1427" y="1954"/>
                  </a:lnTo>
                  <a:lnTo>
                    <a:pt x="1517" y="1914"/>
                  </a:lnTo>
                  <a:lnTo>
                    <a:pt x="1602" y="1864"/>
                  </a:lnTo>
                  <a:lnTo>
                    <a:pt x="1682" y="1804"/>
                  </a:lnTo>
                  <a:lnTo>
                    <a:pt x="1757" y="1739"/>
                  </a:lnTo>
                  <a:lnTo>
                    <a:pt x="1822" y="1663"/>
                  </a:lnTo>
                  <a:lnTo>
                    <a:pt x="1882" y="1588"/>
                  </a:lnTo>
                  <a:lnTo>
                    <a:pt x="1931" y="1503"/>
                  </a:lnTo>
                  <a:lnTo>
                    <a:pt x="1976" y="1413"/>
                  </a:lnTo>
                  <a:lnTo>
                    <a:pt x="2011" y="1318"/>
                  </a:lnTo>
                  <a:lnTo>
                    <a:pt x="2036" y="1223"/>
                  </a:lnTo>
                  <a:lnTo>
                    <a:pt x="2051" y="1122"/>
                  </a:lnTo>
                  <a:lnTo>
                    <a:pt x="2056" y="1017"/>
                  </a:lnTo>
                  <a:lnTo>
                    <a:pt x="2056" y="1017"/>
                  </a:lnTo>
                  <a:lnTo>
                    <a:pt x="2051" y="912"/>
                  </a:lnTo>
                  <a:lnTo>
                    <a:pt x="2036" y="812"/>
                  </a:lnTo>
                  <a:lnTo>
                    <a:pt x="2011" y="717"/>
                  </a:lnTo>
                  <a:lnTo>
                    <a:pt x="1976" y="621"/>
                  </a:lnTo>
                  <a:lnTo>
                    <a:pt x="1931" y="531"/>
                  </a:lnTo>
                  <a:lnTo>
                    <a:pt x="1882" y="451"/>
                  </a:lnTo>
                  <a:lnTo>
                    <a:pt x="1822" y="371"/>
                  </a:lnTo>
                  <a:lnTo>
                    <a:pt x="1757" y="301"/>
                  </a:lnTo>
                  <a:lnTo>
                    <a:pt x="1682" y="231"/>
                  </a:lnTo>
                  <a:lnTo>
                    <a:pt x="1602" y="176"/>
                  </a:lnTo>
                  <a:lnTo>
                    <a:pt x="1517" y="120"/>
                  </a:lnTo>
                  <a:lnTo>
                    <a:pt x="1427" y="80"/>
                  </a:lnTo>
                  <a:lnTo>
                    <a:pt x="1332" y="45"/>
                  </a:lnTo>
                  <a:lnTo>
                    <a:pt x="1238" y="20"/>
                  </a:lnTo>
                  <a:lnTo>
                    <a:pt x="1133" y="5"/>
                  </a:lnTo>
                  <a:lnTo>
                    <a:pt x="1028" y="0"/>
                  </a:lnTo>
                  <a:lnTo>
                    <a:pt x="1028" y="0"/>
                  </a:lnTo>
                  <a:close/>
                </a:path>
              </a:pathLst>
            </a:custGeom>
            <a:solidFill>
              <a:srgbClr val="FFF2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2" name="Freeform 32"/>
            <p:cNvSpPr>
              <a:spLocks/>
            </p:cNvSpPr>
            <p:nvPr/>
          </p:nvSpPr>
          <p:spPr bwMode="auto">
            <a:xfrm>
              <a:off x="834" y="105"/>
              <a:ext cx="2066" cy="2044"/>
            </a:xfrm>
            <a:custGeom>
              <a:avLst/>
              <a:gdLst/>
              <a:ahLst/>
              <a:cxnLst>
                <a:cxn ang="0">
                  <a:pos x="1033" y="0"/>
                </a:cxn>
                <a:cxn ang="0">
                  <a:pos x="823" y="20"/>
                </a:cxn>
                <a:cxn ang="0">
                  <a:pos x="629" y="80"/>
                </a:cxn>
                <a:cxn ang="0">
                  <a:pos x="454" y="171"/>
                </a:cxn>
                <a:cxn ang="0">
                  <a:pos x="299" y="296"/>
                </a:cxn>
                <a:cxn ang="0">
                  <a:pos x="174" y="451"/>
                </a:cxn>
                <a:cxn ang="0">
                  <a:pos x="80" y="621"/>
                </a:cxn>
                <a:cxn ang="0">
                  <a:pos x="20" y="817"/>
                </a:cxn>
                <a:cxn ang="0">
                  <a:pos x="0" y="1022"/>
                </a:cxn>
                <a:cxn ang="0">
                  <a:pos x="5" y="1127"/>
                </a:cxn>
                <a:cxn ang="0">
                  <a:pos x="45" y="1323"/>
                </a:cxn>
                <a:cxn ang="0">
                  <a:pos x="124" y="1508"/>
                </a:cxn>
                <a:cxn ang="0">
                  <a:pos x="234" y="1673"/>
                </a:cxn>
                <a:cxn ang="0">
                  <a:pos x="374" y="1809"/>
                </a:cxn>
                <a:cxn ang="0">
                  <a:pos x="539" y="1919"/>
                </a:cxn>
                <a:cxn ang="0">
                  <a:pos x="723" y="1999"/>
                </a:cxn>
                <a:cxn ang="0">
                  <a:pos x="928" y="2039"/>
                </a:cxn>
                <a:cxn ang="0">
                  <a:pos x="1033" y="2044"/>
                </a:cxn>
                <a:cxn ang="0">
                  <a:pos x="1238" y="2024"/>
                </a:cxn>
                <a:cxn ang="0">
                  <a:pos x="1432" y="1964"/>
                </a:cxn>
                <a:cxn ang="0">
                  <a:pos x="1607" y="1869"/>
                </a:cxn>
                <a:cxn ang="0">
                  <a:pos x="1762" y="1744"/>
                </a:cxn>
                <a:cxn ang="0">
                  <a:pos x="1887" y="1593"/>
                </a:cxn>
                <a:cxn ang="0">
                  <a:pos x="1981" y="1418"/>
                </a:cxn>
                <a:cxn ang="0">
                  <a:pos x="2041" y="1228"/>
                </a:cxn>
                <a:cxn ang="0">
                  <a:pos x="2066" y="1022"/>
                </a:cxn>
                <a:cxn ang="0">
                  <a:pos x="2056" y="917"/>
                </a:cxn>
                <a:cxn ang="0">
                  <a:pos x="2016" y="717"/>
                </a:cxn>
                <a:cxn ang="0">
                  <a:pos x="1941" y="536"/>
                </a:cxn>
                <a:cxn ang="0">
                  <a:pos x="1827" y="371"/>
                </a:cxn>
                <a:cxn ang="0">
                  <a:pos x="1687" y="231"/>
                </a:cxn>
                <a:cxn ang="0">
                  <a:pos x="1522" y="120"/>
                </a:cxn>
                <a:cxn ang="0">
                  <a:pos x="1337" y="45"/>
                </a:cxn>
                <a:cxn ang="0">
                  <a:pos x="1138" y="5"/>
                </a:cxn>
                <a:cxn ang="0">
                  <a:pos x="1033" y="0"/>
                </a:cxn>
              </a:cxnLst>
              <a:rect l="0" t="0" r="r" b="b"/>
              <a:pathLst>
                <a:path w="2066" h="2044">
                  <a:moveTo>
                    <a:pt x="1033" y="0"/>
                  </a:moveTo>
                  <a:lnTo>
                    <a:pt x="1033" y="0"/>
                  </a:lnTo>
                  <a:lnTo>
                    <a:pt x="928" y="5"/>
                  </a:lnTo>
                  <a:lnTo>
                    <a:pt x="823" y="20"/>
                  </a:lnTo>
                  <a:lnTo>
                    <a:pt x="723" y="45"/>
                  </a:lnTo>
                  <a:lnTo>
                    <a:pt x="629" y="80"/>
                  </a:lnTo>
                  <a:lnTo>
                    <a:pt x="539" y="120"/>
                  </a:lnTo>
                  <a:lnTo>
                    <a:pt x="454" y="171"/>
                  </a:lnTo>
                  <a:lnTo>
                    <a:pt x="374" y="231"/>
                  </a:lnTo>
                  <a:lnTo>
                    <a:pt x="299" y="296"/>
                  </a:lnTo>
                  <a:lnTo>
                    <a:pt x="234" y="371"/>
                  </a:lnTo>
                  <a:lnTo>
                    <a:pt x="174" y="451"/>
                  </a:lnTo>
                  <a:lnTo>
                    <a:pt x="124" y="536"/>
                  </a:lnTo>
                  <a:lnTo>
                    <a:pt x="80" y="621"/>
                  </a:lnTo>
                  <a:lnTo>
                    <a:pt x="45" y="717"/>
                  </a:lnTo>
                  <a:lnTo>
                    <a:pt x="20" y="817"/>
                  </a:lnTo>
                  <a:lnTo>
                    <a:pt x="5" y="917"/>
                  </a:lnTo>
                  <a:lnTo>
                    <a:pt x="0" y="1022"/>
                  </a:lnTo>
                  <a:lnTo>
                    <a:pt x="0" y="1022"/>
                  </a:lnTo>
                  <a:lnTo>
                    <a:pt x="5" y="1127"/>
                  </a:lnTo>
                  <a:lnTo>
                    <a:pt x="20" y="1228"/>
                  </a:lnTo>
                  <a:lnTo>
                    <a:pt x="45" y="1323"/>
                  </a:lnTo>
                  <a:lnTo>
                    <a:pt x="80" y="1418"/>
                  </a:lnTo>
                  <a:lnTo>
                    <a:pt x="124" y="1508"/>
                  </a:lnTo>
                  <a:lnTo>
                    <a:pt x="174" y="1593"/>
                  </a:lnTo>
                  <a:lnTo>
                    <a:pt x="234" y="1673"/>
                  </a:lnTo>
                  <a:lnTo>
                    <a:pt x="299" y="1744"/>
                  </a:lnTo>
                  <a:lnTo>
                    <a:pt x="374" y="1809"/>
                  </a:lnTo>
                  <a:lnTo>
                    <a:pt x="454" y="1869"/>
                  </a:lnTo>
                  <a:lnTo>
                    <a:pt x="539" y="1919"/>
                  </a:lnTo>
                  <a:lnTo>
                    <a:pt x="629" y="1964"/>
                  </a:lnTo>
                  <a:lnTo>
                    <a:pt x="723" y="1999"/>
                  </a:lnTo>
                  <a:lnTo>
                    <a:pt x="823" y="2024"/>
                  </a:lnTo>
                  <a:lnTo>
                    <a:pt x="928" y="2039"/>
                  </a:lnTo>
                  <a:lnTo>
                    <a:pt x="1033" y="2044"/>
                  </a:lnTo>
                  <a:lnTo>
                    <a:pt x="1033" y="2044"/>
                  </a:lnTo>
                  <a:lnTo>
                    <a:pt x="1138" y="2039"/>
                  </a:lnTo>
                  <a:lnTo>
                    <a:pt x="1238" y="2024"/>
                  </a:lnTo>
                  <a:lnTo>
                    <a:pt x="1337" y="1999"/>
                  </a:lnTo>
                  <a:lnTo>
                    <a:pt x="1432" y="1964"/>
                  </a:lnTo>
                  <a:lnTo>
                    <a:pt x="1522" y="1919"/>
                  </a:lnTo>
                  <a:lnTo>
                    <a:pt x="1607" y="1869"/>
                  </a:lnTo>
                  <a:lnTo>
                    <a:pt x="1687" y="1809"/>
                  </a:lnTo>
                  <a:lnTo>
                    <a:pt x="1762" y="1744"/>
                  </a:lnTo>
                  <a:lnTo>
                    <a:pt x="1827" y="1673"/>
                  </a:lnTo>
                  <a:lnTo>
                    <a:pt x="1887" y="1593"/>
                  </a:lnTo>
                  <a:lnTo>
                    <a:pt x="1941" y="1508"/>
                  </a:lnTo>
                  <a:lnTo>
                    <a:pt x="1981" y="1418"/>
                  </a:lnTo>
                  <a:lnTo>
                    <a:pt x="2016" y="1323"/>
                  </a:lnTo>
                  <a:lnTo>
                    <a:pt x="2041" y="1228"/>
                  </a:lnTo>
                  <a:lnTo>
                    <a:pt x="2056" y="1127"/>
                  </a:lnTo>
                  <a:lnTo>
                    <a:pt x="2066" y="1022"/>
                  </a:lnTo>
                  <a:lnTo>
                    <a:pt x="2066" y="1022"/>
                  </a:lnTo>
                  <a:lnTo>
                    <a:pt x="2056" y="917"/>
                  </a:lnTo>
                  <a:lnTo>
                    <a:pt x="2041" y="817"/>
                  </a:lnTo>
                  <a:lnTo>
                    <a:pt x="2016" y="717"/>
                  </a:lnTo>
                  <a:lnTo>
                    <a:pt x="1981" y="621"/>
                  </a:lnTo>
                  <a:lnTo>
                    <a:pt x="1941" y="536"/>
                  </a:lnTo>
                  <a:lnTo>
                    <a:pt x="1887" y="451"/>
                  </a:lnTo>
                  <a:lnTo>
                    <a:pt x="1827" y="371"/>
                  </a:lnTo>
                  <a:lnTo>
                    <a:pt x="1762" y="296"/>
                  </a:lnTo>
                  <a:lnTo>
                    <a:pt x="1687" y="231"/>
                  </a:lnTo>
                  <a:lnTo>
                    <a:pt x="1607" y="171"/>
                  </a:lnTo>
                  <a:lnTo>
                    <a:pt x="1522" y="120"/>
                  </a:lnTo>
                  <a:lnTo>
                    <a:pt x="1432" y="80"/>
                  </a:lnTo>
                  <a:lnTo>
                    <a:pt x="1337" y="45"/>
                  </a:lnTo>
                  <a:lnTo>
                    <a:pt x="1238" y="20"/>
                  </a:lnTo>
                  <a:lnTo>
                    <a:pt x="1138" y="5"/>
                  </a:lnTo>
                  <a:lnTo>
                    <a:pt x="1033" y="0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FFEA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3" name="Freeform 33"/>
            <p:cNvSpPr>
              <a:spLocks/>
            </p:cNvSpPr>
            <p:nvPr/>
          </p:nvSpPr>
          <p:spPr bwMode="auto">
            <a:xfrm>
              <a:off x="834" y="95"/>
              <a:ext cx="2071" cy="2059"/>
            </a:xfrm>
            <a:custGeom>
              <a:avLst/>
              <a:gdLst/>
              <a:ahLst/>
              <a:cxnLst>
                <a:cxn ang="0">
                  <a:pos x="1033" y="0"/>
                </a:cxn>
                <a:cxn ang="0">
                  <a:pos x="823" y="20"/>
                </a:cxn>
                <a:cxn ang="0">
                  <a:pos x="634" y="80"/>
                </a:cxn>
                <a:cxn ang="0">
                  <a:pos x="454" y="176"/>
                </a:cxn>
                <a:cxn ang="0">
                  <a:pos x="304" y="301"/>
                </a:cxn>
                <a:cxn ang="0">
                  <a:pos x="174" y="456"/>
                </a:cxn>
                <a:cxn ang="0">
                  <a:pos x="80" y="631"/>
                </a:cxn>
                <a:cxn ang="0">
                  <a:pos x="20" y="822"/>
                </a:cxn>
                <a:cxn ang="0">
                  <a:pos x="0" y="1027"/>
                </a:cxn>
                <a:cxn ang="0">
                  <a:pos x="5" y="1132"/>
                </a:cxn>
                <a:cxn ang="0">
                  <a:pos x="45" y="1333"/>
                </a:cxn>
                <a:cxn ang="0">
                  <a:pos x="124" y="1518"/>
                </a:cxn>
                <a:cxn ang="0">
                  <a:pos x="234" y="1683"/>
                </a:cxn>
                <a:cxn ang="0">
                  <a:pos x="374" y="1824"/>
                </a:cxn>
                <a:cxn ang="0">
                  <a:pos x="539" y="1934"/>
                </a:cxn>
                <a:cxn ang="0">
                  <a:pos x="728" y="2014"/>
                </a:cxn>
                <a:cxn ang="0">
                  <a:pos x="928" y="2054"/>
                </a:cxn>
                <a:cxn ang="0">
                  <a:pos x="1033" y="2059"/>
                </a:cxn>
                <a:cxn ang="0">
                  <a:pos x="1243" y="2039"/>
                </a:cxn>
                <a:cxn ang="0">
                  <a:pos x="1437" y="1979"/>
                </a:cxn>
                <a:cxn ang="0">
                  <a:pos x="1612" y="1884"/>
                </a:cxn>
                <a:cxn ang="0">
                  <a:pos x="1767" y="1759"/>
                </a:cxn>
                <a:cxn ang="0">
                  <a:pos x="1892" y="1603"/>
                </a:cxn>
                <a:cxn ang="0">
                  <a:pos x="1986" y="1428"/>
                </a:cxn>
                <a:cxn ang="0">
                  <a:pos x="2046" y="1238"/>
                </a:cxn>
                <a:cxn ang="0">
                  <a:pos x="2071" y="1027"/>
                </a:cxn>
                <a:cxn ang="0">
                  <a:pos x="2066" y="927"/>
                </a:cxn>
                <a:cxn ang="0">
                  <a:pos x="2021" y="727"/>
                </a:cxn>
                <a:cxn ang="0">
                  <a:pos x="1946" y="541"/>
                </a:cxn>
                <a:cxn ang="0">
                  <a:pos x="1832" y="376"/>
                </a:cxn>
                <a:cxn ang="0">
                  <a:pos x="1692" y="236"/>
                </a:cxn>
                <a:cxn ang="0">
                  <a:pos x="1527" y="125"/>
                </a:cxn>
                <a:cxn ang="0">
                  <a:pos x="1342" y="45"/>
                </a:cxn>
                <a:cxn ang="0">
                  <a:pos x="1138" y="5"/>
                </a:cxn>
                <a:cxn ang="0">
                  <a:pos x="1033" y="0"/>
                </a:cxn>
              </a:cxnLst>
              <a:rect l="0" t="0" r="r" b="b"/>
              <a:pathLst>
                <a:path w="2071" h="2059">
                  <a:moveTo>
                    <a:pt x="1033" y="0"/>
                  </a:moveTo>
                  <a:lnTo>
                    <a:pt x="1033" y="0"/>
                  </a:lnTo>
                  <a:lnTo>
                    <a:pt x="928" y="5"/>
                  </a:lnTo>
                  <a:lnTo>
                    <a:pt x="823" y="20"/>
                  </a:lnTo>
                  <a:lnTo>
                    <a:pt x="728" y="45"/>
                  </a:lnTo>
                  <a:lnTo>
                    <a:pt x="634" y="80"/>
                  </a:lnTo>
                  <a:lnTo>
                    <a:pt x="539" y="125"/>
                  </a:lnTo>
                  <a:lnTo>
                    <a:pt x="454" y="176"/>
                  </a:lnTo>
                  <a:lnTo>
                    <a:pt x="374" y="236"/>
                  </a:lnTo>
                  <a:lnTo>
                    <a:pt x="304" y="301"/>
                  </a:lnTo>
                  <a:lnTo>
                    <a:pt x="234" y="376"/>
                  </a:lnTo>
                  <a:lnTo>
                    <a:pt x="174" y="456"/>
                  </a:lnTo>
                  <a:lnTo>
                    <a:pt x="124" y="541"/>
                  </a:lnTo>
                  <a:lnTo>
                    <a:pt x="80" y="631"/>
                  </a:lnTo>
                  <a:lnTo>
                    <a:pt x="45" y="727"/>
                  </a:lnTo>
                  <a:lnTo>
                    <a:pt x="20" y="822"/>
                  </a:lnTo>
                  <a:lnTo>
                    <a:pt x="5" y="927"/>
                  </a:lnTo>
                  <a:lnTo>
                    <a:pt x="0" y="1027"/>
                  </a:lnTo>
                  <a:lnTo>
                    <a:pt x="0" y="1027"/>
                  </a:lnTo>
                  <a:lnTo>
                    <a:pt x="5" y="1132"/>
                  </a:lnTo>
                  <a:lnTo>
                    <a:pt x="20" y="1238"/>
                  </a:lnTo>
                  <a:lnTo>
                    <a:pt x="45" y="1333"/>
                  </a:lnTo>
                  <a:lnTo>
                    <a:pt x="80" y="1428"/>
                  </a:lnTo>
                  <a:lnTo>
                    <a:pt x="124" y="1518"/>
                  </a:lnTo>
                  <a:lnTo>
                    <a:pt x="174" y="1603"/>
                  </a:lnTo>
                  <a:lnTo>
                    <a:pt x="234" y="1683"/>
                  </a:lnTo>
                  <a:lnTo>
                    <a:pt x="304" y="1759"/>
                  </a:lnTo>
                  <a:lnTo>
                    <a:pt x="374" y="1824"/>
                  </a:lnTo>
                  <a:lnTo>
                    <a:pt x="454" y="1884"/>
                  </a:lnTo>
                  <a:lnTo>
                    <a:pt x="539" y="1934"/>
                  </a:lnTo>
                  <a:lnTo>
                    <a:pt x="634" y="1979"/>
                  </a:lnTo>
                  <a:lnTo>
                    <a:pt x="728" y="2014"/>
                  </a:lnTo>
                  <a:lnTo>
                    <a:pt x="823" y="2039"/>
                  </a:lnTo>
                  <a:lnTo>
                    <a:pt x="928" y="2054"/>
                  </a:lnTo>
                  <a:lnTo>
                    <a:pt x="1033" y="2059"/>
                  </a:lnTo>
                  <a:lnTo>
                    <a:pt x="1033" y="2059"/>
                  </a:lnTo>
                  <a:lnTo>
                    <a:pt x="1138" y="2054"/>
                  </a:lnTo>
                  <a:lnTo>
                    <a:pt x="1243" y="2039"/>
                  </a:lnTo>
                  <a:lnTo>
                    <a:pt x="1342" y="2014"/>
                  </a:lnTo>
                  <a:lnTo>
                    <a:pt x="1437" y="1979"/>
                  </a:lnTo>
                  <a:lnTo>
                    <a:pt x="1527" y="1934"/>
                  </a:lnTo>
                  <a:lnTo>
                    <a:pt x="1612" y="1884"/>
                  </a:lnTo>
                  <a:lnTo>
                    <a:pt x="1692" y="1824"/>
                  </a:lnTo>
                  <a:lnTo>
                    <a:pt x="1767" y="1759"/>
                  </a:lnTo>
                  <a:lnTo>
                    <a:pt x="1832" y="1683"/>
                  </a:lnTo>
                  <a:lnTo>
                    <a:pt x="1892" y="1603"/>
                  </a:lnTo>
                  <a:lnTo>
                    <a:pt x="1946" y="1518"/>
                  </a:lnTo>
                  <a:lnTo>
                    <a:pt x="1986" y="1428"/>
                  </a:lnTo>
                  <a:lnTo>
                    <a:pt x="2021" y="1333"/>
                  </a:lnTo>
                  <a:lnTo>
                    <a:pt x="2046" y="1238"/>
                  </a:lnTo>
                  <a:lnTo>
                    <a:pt x="2066" y="1132"/>
                  </a:lnTo>
                  <a:lnTo>
                    <a:pt x="2071" y="1027"/>
                  </a:lnTo>
                  <a:lnTo>
                    <a:pt x="2071" y="1027"/>
                  </a:lnTo>
                  <a:lnTo>
                    <a:pt x="2066" y="927"/>
                  </a:lnTo>
                  <a:lnTo>
                    <a:pt x="2046" y="822"/>
                  </a:lnTo>
                  <a:lnTo>
                    <a:pt x="2021" y="727"/>
                  </a:lnTo>
                  <a:lnTo>
                    <a:pt x="1986" y="631"/>
                  </a:lnTo>
                  <a:lnTo>
                    <a:pt x="1946" y="541"/>
                  </a:lnTo>
                  <a:lnTo>
                    <a:pt x="1892" y="456"/>
                  </a:lnTo>
                  <a:lnTo>
                    <a:pt x="1832" y="376"/>
                  </a:lnTo>
                  <a:lnTo>
                    <a:pt x="1767" y="301"/>
                  </a:lnTo>
                  <a:lnTo>
                    <a:pt x="1692" y="236"/>
                  </a:lnTo>
                  <a:lnTo>
                    <a:pt x="1612" y="176"/>
                  </a:lnTo>
                  <a:lnTo>
                    <a:pt x="1527" y="125"/>
                  </a:lnTo>
                  <a:lnTo>
                    <a:pt x="1437" y="80"/>
                  </a:lnTo>
                  <a:lnTo>
                    <a:pt x="1342" y="45"/>
                  </a:lnTo>
                  <a:lnTo>
                    <a:pt x="1243" y="20"/>
                  </a:lnTo>
                  <a:lnTo>
                    <a:pt x="1138" y="5"/>
                  </a:lnTo>
                  <a:lnTo>
                    <a:pt x="1033" y="0"/>
                  </a:lnTo>
                  <a:lnTo>
                    <a:pt x="1033" y="0"/>
                  </a:lnTo>
                  <a:close/>
                </a:path>
              </a:pathLst>
            </a:custGeom>
            <a:solidFill>
              <a:srgbClr val="FFE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4" name="Freeform 34"/>
            <p:cNvSpPr>
              <a:spLocks/>
            </p:cNvSpPr>
            <p:nvPr/>
          </p:nvSpPr>
          <p:spPr bwMode="auto">
            <a:xfrm>
              <a:off x="834" y="90"/>
              <a:ext cx="2076" cy="2069"/>
            </a:xfrm>
            <a:custGeom>
              <a:avLst/>
              <a:gdLst/>
              <a:ahLst/>
              <a:cxnLst>
                <a:cxn ang="0">
                  <a:pos x="1038" y="0"/>
                </a:cxn>
                <a:cxn ang="0">
                  <a:pos x="828" y="20"/>
                </a:cxn>
                <a:cxn ang="0">
                  <a:pos x="634" y="80"/>
                </a:cxn>
                <a:cxn ang="0">
                  <a:pos x="459" y="176"/>
                </a:cxn>
                <a:cxn ang="0">
                  <a:pos x="304" y="301"/>
                </a:cxn>
                <a:cxn ang="0">
                  <a:pos x="174" y="456"/>
                </a:cxn>
                <a:cxn ang="0">
                  <a:pos x="80" y="631"/>
                </a:cxn>
                <a:cxn ang="0">
                  <a:pos x="20" y="827"/>
                </a:cxn>
                <a:cxn ang="0">
                  <a:pos x="0" y="1032"/>
                </a:cxn>
                <a:cxn ang="0">
                  <a:pos x="5" y="1137"/>
                </a:cxn>
                <a:cxn ang="0">
                  <a:pos x="45" y="1338"/>
                </a:cxn>
                <a:cxn ang="0">
                  <a:pos x="124" y="1523"/>
                </a:cxn>
                <a:cxn ang="0">
                  <a:pos x="234" y="1688"/>
                </a:cxn>
                <a:cxn ang="0">
                  <a:pos x="379" y="1829"/>
                </a:cxn>
                <a:cxn ang="0">
                  <a:pos x="544" y="1944"/>
                </a:cxn>
                <a:cxn ang="0">
                  <a:pos x="728" y="2019"/>
                </a:cxn>
                <a:cxn ang="0">
                  <a:pos x="933" y="2059"/>
                </a:cxn>
                <a:cxn ang="0">
                  <a:pos x="1038" y="2069"/>
                </a:cxn>
                <a:cxn ang="0">
                  <a:pos x="1248" y="2044"/>
                </a:cxn>
                <a:cxn ang="0">
                  <a:pos x="1442" y="1984"/>
                </a:cxn>
                <a:cxn ang="0">
                  <a:pos x="1617" y="1889"/>
                </a:cxn>
                <a:cxn ang="0">
                  <a:pos x="1772" y="1764"/>
                </a:cxn>
                <a:cxn ang="0">
                  <a:pos x="1897" y="1608"/>
                </a:cxn>
                <a:cxn ang="0">
                  <a:pos x="1991" y="1433"/>
                </a:cxn>
                <a:cxn ang="0">
                  <a:pos x="2056" y="1243"/>
                </a:cxn>
                <a:cxn ang="0">
                  <a:pos x="2076" y="1032"/>
                </a:cxn>
                <a:cxn ang="0">
                  <a:pos x="2071" y="927"/>
                </a:cxn>
                <a:cxn ang="0">
                  <a:pos x="2026" y="727"/>
                </a:cxn>
                <a:cxn ang="0">
                  <a:pos x="1951" y="541"/>
                </a:cxn>
                <a:cxn ang="0">
                  <a:pos x="1837" y="376"/>
                </a:cxn>
                <a:cxn ang="0">
                  <a:pos x="1697" y="236"/>
                </a:cxn>
                <a:cxn ang="0">
                  <a:pos x="1532" y="125"/>
                </a:cxn>
                <a:cxn ang="0">
                  <a:pos x="1342" y="45"/>
                </a:cxn>
                <a:cxn ang="0">
                  <a:pos x="1143" y="5"/>
                </a:cxn>
                <a:cxn ang="0">
                  <a:pos x="1038" y="0"/>
                </a:cxn>
              </a:cxnLst>
              <a:rect l="0" t="0" r="r" b="b"/>
              <a:pathLst>
                <a:path w="2076" h="2069">
                  <a:moveTo>
                    <a:pt x="1038" y="0"/>
                  </a:moveTo>
                  <a:lnTo>
                    <a:pt x="1038" y="0"/>
                  </a:lnTo>
                  <a:lnTo>
                    <a:pt x="933" y="5"/>
                  </a:lnTo>
                  <a:lnTo>
                    <a:pt x="828" y="20"/>
                  </a:lnTo>
                  <a:lnTo>
                    <a:pt x="728" y="45"/>
                  </a:lnTo>
                  <a:lnTo>
                    <a:pt x="634" y="80"/>
                  </a:lnTo>
                  <a:lnTo>
                    <a:pt x="544" y="125"/>
                  </a:lnTo>
                  <a:lnTo>
                    <a:pt x="459" y="176"/>
                  </a:lnTo>
                  <a:lnTo>
                    <a:pt x="379" y="236"/>
                  </a:lnTo>
                  <a:lnTo>
                    <a:pt x="304" y="301"/>
                  </a:lnTo>
                  <a:lnTo>
                    <a:pt x="234" y="376"/>
                  </a:lnTo>
                  <a:lnTo>
                    <a:pt x="174" y="456"/>
                  </a:lnTo>
                  <a:lnTo>
                    <a:pt x="124" y="541"/>
                  </a:lnTo>
                  <a:lnTo>
                    <a:pt x="80" y="631"/>
                  </a:lnTo>
                  <a:lnTo>
                    <a:pt x="45" y="727"/>
                  </a:lnTo>
                  <a:lnTo>
                    <a:pt x="20" y="827"/>
                  </a:lnTo>
                  <a:lnTo>
                    <a:pt x="5" y="927"/>
                  </a:lnTo>
                  <a:lnTo>
                    <a:pt x="0" y="1032"/>
                  </a:lnTo>
                  <a:lnTo>
                    <a:pt x="0" y="1032"/>
                  </a:lnTo>
                  <a:lnTo>
                    <a:pt x="5" y="1137"/>
                  </a:lnTo>
                  <a:lnTo>
                    <a:pt x="20" y="1243"/>
                  </a:lnTo>
                  <a:lnTo>
                    <a:pt x="45" y="1338"/>
                  </a:lnTo>
                  <a:lnTo>
                    <a:pt x="80" y="1433"/>
                  </a:lnTo>
                  <a:lnTo>
                    <a:pt x="124" y="1523"/>
                  </a:lnTo>
                  <a:lnTo>
                    <a:pt x="174" y="1608"/>
                  </a:lnTo>
                  <a:lnTo>
                    <a:pt x="234" y="1688"/>
                  </a:lnTo>
                  <a:lnTo>
                    <a:pt x="304" y="1764"/>
                  </a:lnTo>
                  <a:lnTo>
                    <a:pt x="379" y="1829"/>
                  </a:lnTo>
                  <a:lnTo>
                    <a:pt x="459" y="1889"/>
                  </a:lnTo>
                  <a:lnTo>
                    <a:pt x="544" y="1944"/>
                  </a:lnTo>
                  <a:lnTo>
                    <a:pt x="634" y="1984"/>
                  </a:lnTo>
                  <a:lnTo>
                    <a:pt x="728" y="2019"/>
                  </a:lnTo>
                  <a:lnTo>
                    <a:pt x="828" y="2044"/>
                  </a:lnTo>
                  <a:lnTo>
                    <a:pt x="933" y="2059"/>
                  </a:lnTo>
                  <a:lnTo>
                    <a:pt x="1038" y="2069"/>
                  </a:lnTo>
                  <a:lnTo>
                    <a:pt x="1038" y="2069"/>
                  </a:lnTo>
                  <a:lnTo>
                    <a:pt x="1143" y="2059"/>
                  </a:lnTo>
                  <a:lnTo>
                    <a:pt x="1248" y="2044"/>
                  </a:lnTo>
                  <a:lnTo>
                    <a:pt x="1342" y="2019"/>
                  </a:lnTo>
                  <a:lnTo>
                    <a:pt x="1442" y="1984"/>
                  </a:lnTo>
                  <a:lnTo>
                    <a:pt x="1532" y="1944"/>
                  </a:lnTo>
                  <a:lnTo>
                    <a:pt x="1617" y="1889"/>
                  </a:lnTo>
                  <a:lnTo>
                    <a:pt x="1697" y="1829"/>
                  </a:lnTo>
                  <a:lnTo>
                    <a:pt x="1772" y="1764"/>
                  </a:lnTo>
                  <a:lnTo>
                    <a:pt x="1837" y="1688"/>
                  </a:lnTo>
                  <a:lnTo>
                    <a:pt x="1897" y="1608"/>
                  </a:lnTo>
                  <a:lnTo>
                    <a:pt x="1951" y="1523"/>
                  </a:lnTo>
                  <a:lnTo>
                    <a:pt x="1991" y="1433"/>
                  </a:lnTo>
                  <a:lnTo>
                    <a:pt x="2026" y="1338"/>
                  </a:lnTo>
                  <a:lnTo>
                    <a:pt x="2056" y="1243"/>
                  </a:lnTo>
                  <a:lnTo>
                    <a:pt x="2071" y="1137"/>
                  </a:lnTo>
                  <a:lnTo>
                    <a:pt x="2076" y="1032"/>
                  </a:lnTo>
                  <a:lnTo>
                    <a:pt x="2076" y="1032"/>
                  </a:lnTo>
                  <a:lnTo>
                    <a:pt x="2071" y="927"/>
                  </a:lnTo>
                  <a:lnTo>
                    <a:pt x="2056" y="827"/>
                  </a:lnTo>
                  <a:lnTo>
                    <a:pt x="2026" y="727"/>
                  </a:lnTo>
                  <a:lnTo>
                    <a:pt x="1991" y="631"/>
                  </a:lnTo>
                  <a:lnTo>
                    <a:pt x="1951" y="541"/>
                  </a:lnTo>
                  <a:lnTo>
                    <a:pt x="1897" y="456"/>
                  </a:lnTo>
                  <a:lnTo>
                    <a:pt x="1837" y="376"/>
                  </a:lnTo>
                  <a:lnTo>
                    <a:pt x="1772" y="301"/>
                  </a:lnTo>
                  <a:lnTo>
                    <a:pt x="1697" y="236"/>
                  </a:lnTo>
                  <a:lnTo>
                    <a:pt x="1617" y="176"/>
                  </a:lnTo>
                  <a:lnTo>
                    <a:pt x="1532" y="125"/>
                  </a:lnTo>
                  <a:lnTo>
                    <a:pt x="1442" y="80"/>
                  </a:lnTo>
                  <a:lnTo>
                    <a:pt x="1342" y="45"/>
                  </a:lnTo>
                  <a:lnTo>
                    <a:pt x="1248" y="20"/>
                  </a:lnTo>
                  <a:lnTo>
                    <a:pt x="1143" y="5"/>
                  </a:lnTo>
                  <a:lnTo>
                    <a:pt x="1038" y="0"/>
                  </a:lnTo>
                  <a:lnTo>
                    <a:pt x="1038" y="0"/>
                  </a:lnTo>
                  <a:close/>
                </a:path>
              </a:pathLst>
            </a:custGeom>
            <a:solidFill>
              <a:srgbClr val="FFE1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5" name="Freeform 35"/>
            <p:cNvSpPr>
              <a:spLocks/>
            </p:cNvSpPr>
            <p:nvPr/>
          </p:nvSpPr>
          <p:spPr bwMode="auto">
            <a:xfrm>
              <a:off x="834" y="80"/>
              <a:ext cx="2081" cy="2079"/>
            </a:xfrm>
            <a:custGeom>
              <a:avLst/>
              <a:gdLst/>
              <a:ahLst/>
              <a:cxnLst>
                <a:cxn ang="0">
                  <a:pos x="1038" y="0"/>
                </a:cxn>
                <a:cxn ang="0">
                  <a:pos x="828" y="25"/>
                </a:cxn>
                <a:cxn ang="0">
                  <a:pos x="634" y="85"/>
                </a:cxn>
                <a:cxn ang="0">
                  <a:pos x="459" y="180"/>
                </a:cxn>
                <a:cxn ang="0">
                  <a:pos x="304" y="306"/>
                </a:cxn>
                <a:cxn ang="0">
                  <a:pos x="174" y="461"/>
                </a:cxn>
                <a:cxn ang="0">
                  <a:pos x="80" y="636"/>
                </a:cxn>
                <a:cxn ang="0">
                  <a:pos x="20" y="832"/>
                </a:cxn>
                <a:cxn ang="0">
                  <a:pos x="0" y="1042"/>
                </a:cxn>
                <a:cxn ang="0">
                  <a:pos x="5" y="1147"/>
                </a:cxn>
                <a:cxn ang="0">
                  <a:pos x="45" y="1348"/>
                </a:cxn>
                <a:cxn ang="0">
                  <a:pos x="124" y="1538"/>
                </a:cxn>
                <a:cxn ang="0">
                  <a:pos x="234" y="1703"/>
                </a:cxn>
                <a:cxn ang="0">
                  <a:pos x="379" y="1844"/>
                </a:cxn>
                <a:cxn ang="0">
                  <a:pos x="544" y="1954"/>
                </a:cxn>
                <a:cxn ang="0">
                  <a:pos x="728" y="2034"/>
                </a:cxn>
                <a:cxn ang="0">
                  <a:pos x="933" y="2074"/>
                </a:cxn>
                <a:cxn ang="0">
                  <a:pos x="1038" y="2079"/>
                </a:cxn>
                <a:cxn ang="0">
                  <a:pos x="1248" y="2059"/>
                </a:cxn>
                <a:cxn ang="0">
                  <a:pos x="1442" y="1999"/>
                </a:cxn>
                <a:cxn ang="0">
                  <a:pos x="1622" y="1904"/>
                </a:cxn>
                <a:cxn ang="0">
                  <a:pos x="1777" y="1774"/>
                </a:cxn>
                <a:cxn ang="0">
                  <a:pos x="1902" y="1623"/>
                </a:cxn>
                <a:cxn ang="0">
                  <a:pos x="1996" y="1443"/>
                </a:cxn>
                <a:cxn ang="0">
                  <a:pos x="2061" y="1253"/>
                </a:cxn>
                <a:cxn ang="0">
                  <a:pos x="2081" y="1042"/>
                </a:cxn>
                <a:cxn ang="0">
                  <a:pos x="2076" y="937"/>
                </a:cxn>
                <a:cxn ang="0">
                  <a:pos x="2036" y="732"/>
                </a:cxn>
                <a:cxn ang="0">
                  <a:pos x="1956" y="546"/>
                </a:cxn>
                <a:cxn ang="0">
                  <a:pos x="1842" y="381"/>
                </a:cxn>
                <a:cxn ang="0">
                  <a:pos x="1702" y="241"/>
                </a:cxn>
                <a:cxn ang="0">
                  <a:pos x="1537" y="125"/>
                </a:cxn>
                <a:cxn ang="0">
                  <a:pos x="1347" y="50"/>
                </a:cxn>
                <a:cxn ang="0">
                  <a:pos x="1148" y="5"/>
                </a:cxn>
                <a:cxn ang="0">
                  <a:pos x="1038" y="0"/>
                </a:cxn>
              </a:cxnLst>
              <a:rect l="0" t="0" r="r" b="b"/>
              <a:pathLst>
                <a:path w="2081" h="2079">
                  <a:moveTo>
                    <a:pt x="1038" y="0"/>
                  </a:moveTo>
                  <a:lnTo>
                    <a:pt x="1038" y="0"/>
                  </a:lnTo>
                  <a:lnTo>
                    <a:pt x="933" y="5"/>
                  </a:lnTo>
                  <a:lnTo>
                    <a:pt x="828" y="25"/>
                  </a:lnTo>
                  <a:lnTo>
                    <a:pt x="728" y="50"/>
                  </a:lnTo>
                  <a:lnTo>
                    <a:pt x="634" y="85"/>
                  </a:lnTo>
                  <a:lnTo>
                    <a:pt x="544" y="125"/>
                  </a:lnTo>
                  <a:lnTo>
                    <a:pt x="459" y="180"/>
                  </a:lnTo>
                  <a:lnTo>
                    <a:pt x="379" y="241"/>
                  </a:lnTo>
                  <a:lnTo>
                    <a:pt x="304" y="306"/>
                  </a:lnTo>
                  <a:lnTo>
                    <a:pt x="234" y="381"/>
                  </a:lnTo>
                  <a:lnTo>
                    <a:pt x="174" y="461"/>
                  </a:lnTo>
                  <a:lnTo>
                    <a:pt x="124" y="546"/>
                  </a:lnTo>
                  <a:lnTo>
                    <a:pt x="80" y="636"/>
                  </a:lnTo>
                  <a:lnTo>
                    <a:pt x="45" y="732"/>
                  </a:lnTo>
                  <a:lnTo>
                    <a:pt x="20" y="832"/>
                  </a:lnTo>
                  <a:lnTo>
                    <a:pt x="5" y="937"/>
                  </a:lnTo>
                  <a:lnTo>
                    <a:pt x="0" y="1042"/>
                  </a:lnTo>
                  <a:lnTo>
                    <a:pt x="0" y="1042"/>
                  </a:lnTo>
                  <a:lnTo>
                    <a:pt x="5" y="1147"/>
                  </a:lnTo>
                  <a:lnTo>
                    <a:pt x="20" y="1253"/>
                  </a:lnTo>
                  <a:lnTo>
                    <a:pt x="45" y="1348"/>
                  </a:lnTo>
                  <a:lnTo>
                    <a:pt x="80" y="1443"/>
                  </a:lnTo>
                  <a:lnTo>
                    <a:pt x="124" y="1538"/>
                  </a:lnTo>
                  <a:lnTo>
                    <a:pt x="174" y="1623"/>
                  </a:lnTo>
                  <a:lnTo>
                    <a:pt x="234" y="1703"/>
                  </a:lnTo>
                  <a:lnTo>
                    <a:pt x="304" y="1774"/>
                  </a:lnTo>
                  <a:lnTo>
                    <a:pt x="379" y="1844"/>
                  </a:lnTo>
                  <a:lnTo>
                    <a:pt x="459" y="1904"/>
                  </a:lnTo>
                  <a:lnTo>
                    <a:pt x="544" y="1954"/>
                  </a:lnTo>
                  <a:lnTo>
                    <a:pt x="634" y="1999"/>
                  </a:lnTo>
                  <a:lnTo>
                    <a:pt x="728" y="2034"/>
                  </a:lnTo>
                  <a:lnTo>
                    <a:pt x="828" y="2059"/>
                  </a:lnTo>
                  <a:lnTo>
                    <a:pt x="933" y="2074"/>
                  </a:lnTo>
                  <a:lnTo>
                    <a:pt x="1038" y="2079"/>
                  </a:lnTo>
                  <a:lnTo>
                    <a:pt x="1038" y="2079"/>
                  </a:lnTo>
                  <a:lnTo>
                    <a:pt x="1148" y="2074"/>
                  </a:lnTo>
                  <a:lnTo>
                    <a:pt x="1248" y="2059"/>
                  </a:lnTo>
                  <a:lnTo>
                    <a:pt x="1347" y="2034"/>
                  </a:lnTo>
                  <a:lnTo>
                    <a:pt x="1442" y="1999"/>
                  </a:lnTo>
                  <a:lnTo>
                    <a:pt x="1537" y="1954"/>
                  </a:lnTo>
                  <a:lnTo>
                    <a:pt x="1622" y="1904"/>
                  </a:lnTo>
                  <a:lnTo>
                    <a:pt x="1702" y="1844"/>
                  </a:lnTo>
                  <a:lnTo>
                    <a:pt x="1777" y="1774"/>
                  </a:lnTo>
                  <a:lnTo>
                    <a:pt x="1842" y="1703"/>
                  </a:lnTo>
                  <a:lnTo>
                    <a:pt x="1902" y="1623"/>
                  </a:lnTo>
                  <a:lnTo>
                    <a:pt x="1956" y="1538"/>
                  </a:lnTo>
                  <a:lnTo>
                    <a:pt x="1996" y="1443"/>
                  </a:lnTo>
                  <a:lnTo>
                    <a:pt x="2036" y="1348"/>
                  </a:lnTo>
                  <a:lnTo>
                    <a:pt x="2061" y="1253"/>
                  </a:lnTo>
                  <a:lnTo>
                    <a:pt x="2076" y="1147"/>
                  </a:lnTo>
                  <a:lnTo>
                    <a:pt x="2081" y="1042"/>
                  </a:lnTo>
                  <a:lnTo>
                    <a:pt x="2081" y="1042"/>
                  </a:lnTo>
                  <a:lnTo>
                    <a:pt x="2076" y="937"/>
                  </a:lnTo>
                  <a:lnTo>
                    <a:pt x="2061" y="832"/>
                  </a:lnTo>
                  <a:lnTo>
                    <a:pt x="2036" y="732"/>
                  </a:lnTo>
                  <a:lnTo>
                    <a:pt x="1996" y="636"/>
                  </a:lnTo>
                  <a:lnTo>
                    <a:pt x="1956" y="546"/>
                  </a:lnTo>
                  <a:lnTo>
                    <a:pt x="1902" y="461"/>
                  </a:lnTo>
                  <a:lnTo>
                    <a:pt x="1842" y="381"/>
                  </a:lnTo>
                  <a:lnTo>
                    <a:pt x="1777" y="306"/>
                  </a:lnTo>
                  <a:lnTo>
                    <a:pt x="1702" y="241"/>
                  </a:lnTo>
                  <a:lnTo>
                    <a:pt x="1622" y="180"/>
                  </a:lnTo>
                  <a:lnTo>
                    <a:pt x="1537" y="125"/>
                  </a:lnTo>
                  <a:lnTo>
                    <a:pt x="1442" y="85"/>
                  </a:lnTo>
                  <a:lnTo>
                    <a:pt x="1347" y="50"/>
                  </a:lnTo>
                  <a:lnTo>
                    <a:pt x="1248" y="25"/>
                  </a:lnTo>
                  <a:lnTo>
                    <a:pt x="1148" y="5"/>
                  </a:lnTo>
                  <a:lnTo>
                    <a:pt x="1038" y="0"/>
                  </a:lnTo>
                  <a:lnTo>
                    <a:pt x="1038" y="0"/>
                  </a:lnTo>
                  <a:close/>
                </a:path>
              </a:pathLst>
            </a:custGeom>
            <a:solidFill>
              <a:srgbClr val="FFD8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6" name="Freeform 36"/>
            <p:cNvSpPr>
              <a:spLocks/>
            </p:cNvSpPr>
            <p:nvPr/>
          </p:nvSpPr>
          <p:spPr bwMode="auto">
            <a:xfrm>
              <a:off x="834" y="75"/>
              <a:ext cx="2086" cy="2089"/>
            </a:xfrm>
            <a:custGeom>
              <a:avLst/>
              <a:gdLst/>
              <a:ahLst/>
              <a:cxnLst>
                <a:cxn ang="0">
                  <a:pos x="1043" y="0"/>
                </a:cxn>
                <a:cxn ang="0">
                  <a:pos x="833" y="20"/>
                </a:cxn>
                <a:cxn ang="0">
                  <a:pos x="639" y="80"/>
                </a:cxn>
                <a:cxn ang="0">
                  <a:pos x="459" y="180"/>
                </a:cxn>
                <a:cxn ang="0">
                  <a:pos x="304" y="306"/>
                </a:cxn>
                <a:cxn ang="0">
                  <a:pos x="174" y="461"/>
                </a:cxn>
                <a:cxn ang="0">
                  <a:pos x="80" y="636"/>
                </a:cxn>
                <a:cxn ang="0">
                  <a:pos x="20" y="837"/>
                </a:cxn>
                <a:cxn ang="0">
                  <a:pos x="0" y="1042"/>
                </a:cxn>
                <a:cxn ang="0">
                  <a:pos x="5" y="1152"/>
                </a:cxn>
                <a:cxn ang="0">
                  <a:pos x="45" y="1353"/>
                </a:cxn>
                <a:cxn ang="0">
                  <a:pos x="124" y="1543"/>
                </a:cxn>
                <a:cxn ang="0">
                  <a:pos x="234" y="1708"/>
                </a:cxn>
                <a:cxn ang="0">
                  <a:pos x="379" y="1849"/>
                </a:cxn>
                <a:cxn ang="0">
                  <a:pos x="544" y="1964"/>
                </a:cxn>
                <a:cxn ang="0">
                  <a:pos x="733" y="2044"/>
                </a:cxn>
                <a:cxn ang="0">
                  <a:pos x="933" y="2084"/>
                </a:cxn>
                <a:cxn ang="0">
                  <a:pos x="1043" y="2089"/>
                </a:cxn>
                <a:cxn ang="0">
                  <a:pos x="1253" y="2069"/>
                </a:cxn>
                <a:cxn ang="0">
                  <a:pos x="1447" y="2004"/>
                </a:cxn>
                <a:cxn ang="0">
                  <a:pos x="1627" y="1909"/>
                </a:cxn>
                <a:cxn ang="0">
                  <a:pos x="1782" y="1784"/>
                </a:cxn>
                <a:cxn ang="0">
                  <a:pos x="1907" y="1628"/>
                </a:cxn>
                <a:cxn ang="0">
                  <a:pos x="2006" y="1448"/>
                </a:cxn>
                <a:cxn ang="0">
                  <a:pos x="2066" y="1253"/>
                </a:cxn>
                <a:cxn ang="0">
                  <a:pos x="2086" y="1042"/>
                </a:cxn>
                <a:cxn ang="0">
                  <a:pos x="2081" y="937"/>
                </a:cxn>
                <a:cxn ang="0">
                  <a:pos x="2041" y="737"/>
                </a:cxn>
                <a:cxn ang="0">
                  <a:pos x="1961" y="546"/>
                </a:cxn>
                <a:cxn ang="0">
                  <a:pos x="1847" y="381"/>
                </a:cxn>
                <a:cxn ang="0">
                  <a:pos x="1707" y="241"/>
                </a:cxn>
                <a:cxn ang="0">
                  <a:pos x="1537" y="125"/>
                </a:cxn>
                <a:cxn ang="0">
                  <a:pos x="1352" y="45"/>
                </a:cxn>
                <a:cxn ang="0">
                  <a:pos x="1148" y="5"/>
                </a:cxn>
                <a:cxn ang="0">
                  <a:pos x="1043" y="0"/>
                </a:cxn>
              </a:cxnLst>
              <a:rect l="0" t="0" r="r" b="b"/>
              <a:pathLst>
                <a:path w="2086" h="2089">
                  <a:moveTo>
                    <a:pt x="1043" y="0"/>
                  </a:moveTo>
                  <a:lnTo>
                    <a:pt x="1043" y="0"/>
                  </a:lnTo>
                  <a:lnTo>
                    <a:pt x="933" y="5"/>
                  </a:lnTo>
                  <a:lnTo>
                    <a:pt x="833" y="20"/>
                  </a:lnTo>
                  <a:lnTo>
                    <a:pt x="733" y="45"/>
                  </a:lnTo>
                  <a:lnTo>
                    <a:pt x="639" y="80"/>
                  </a:lnTo>
                  <a:lnTo>
                    <a:pt x="544" y="125"/>
                  </a:lnTo>
                  <a:lnTo>
                    <a:pt x="459" y="180"/>
                  </a:lnTo>
                  <a:lnTo>
                    <a:pt x="379" y="241"/>
                  </a:lnTo>
                  <a:lnTo>
                    <a:pt x="304" y="306"/>
                  </a:lnTo>
                  <a:lnTo>
                    <a:pt x="234" y="381"/>
                  </a:lnTo>
                  <a:lnTo>
                    <a:pt x="174" y="461"/>
                  </a:lnTo>
                  <a:lnTo>
                    <a:pt x="124" y="546"/>
                  </a:lnTo>
                  <a:lnTo>
                    <a:pt x="80" y="636"/>
                  </a:lnTo>
                  <a:lnTo>
                    <a:pt x="45" y="737"/>
                  </a:lnTo>
                  <a:lnTo>
                    <a:pt x="20" y="837"/>
                  </a:lnTo>
                  <a:lnTo>
                    <a:pt x="5" y="937"/>
                  </a:lnTo>
                  <a:lnTo>
                    <a:pt x="0" y="1042"/>
                  </a:lnTo>
                  <a:lnTo>
                    <a:pt x="0" y="1042"/>
                  </a:lnTo>
                  <a:lnTo>
                    <a:pt x="5" y="1152"/>
                  </a:lnTo>
                  <a:lnTo>
                    <a:pt x="20" y="1253"/>
                  </a:lnTo>
                  <a:lnTo>
                    <a:pt x="45" y="1353"/>
                  </a:lnTo>
                  <a:lnTo>
                    <a:pt x="80" y="1448"/>
                  </a:lnTo>
                  <a:lnTo>
                    <a:pt x="124" y="1543"/>
                  </a:lnTo>
                  <a:lnTo>
                    <a:pt x="174" y="1628"/>
                  </a:lnTo>
                  <a:lnTo>
                    <a:pt x="234" y="1708"/>
                  </a:lnTo>
                  <a:lnTo>
                    <a:pt x="304" y="1784"/>
                  </a:lnTo>
                  <a:lnTo>
                    <a:pt x="379" y="1849"/>
                  </a:lnTo>
                  <a:lnTo>
                    <a:pt x="459" y="1909"/>
                  </a:lnTo>
                  <a:lnTo>
                    <a:pt x="544" y="1964"/>
                  </a:lnTo>
                  <a:lnTo>
                    <a:pt x="639" y="2004"/>
                  </a:lnTo>
                  <a:lnTo>
                    <a:pt x="733" y="2044"/>
                  </a:lnTo>
                  <a:lnTo>
                    <a:pt x="833" y="2069"/>
                  </a:lnTo>
                  <a:lnTo>
                    <a:pt x="933" y="2084"/>
                  </a:lnTo>
                  <a:lnTo>
                    <a:pt x="1043" y="2089"/>
                  </a:lnTo>
                  <a:lnTo>
                    <a:pt x="1043" y="2089"/>
                  </a:lnTo>
                  <a:lnTo>
                    <a:pt x="1148" y="2084"/>
                  </a:lnTo>
                  <a:lnTo>
                    <a:pt x="1253" y="2069"/>
                  </a:lnTo>
                  <a:lnTo>
                    <a:pt x="1352" y="2044"/>
                  </a:lnTo>
                  <a:lnTo>
                    <a:pt x="1447" y="2004"/>
                  </a:lnTo>
                  <a:lnTo>
                    <a:pt x="1537" y="1964"/>
                  </a:lnTo>
                  <a:lnTo>
                    <a:pt x="1627" y="1909"/>
                  </a:lnTo>
                  <a:lnTo>
                    <a:pt x="1707" y="1849"/>
                  </a:lnTo>
                  <a:lnTo>
                    <a:pt x="1782" y="1784"/>
                  </a:lnTo>
                  <a:lnTo>
                    <a:pt x="1847" y="1708"/>
                  </a:lnTo>
                  <a:lnTo>
                    <a:pt x="1907" y="1628"/>
                  </a:lnTo>
                  <a:lnTo>
                    <a:pt x="1961" y="1543"/>
                  </a:lnTo>
                  <a:lnTo>
                    <a:pt x="2006" y="1448"/>
                  </a:lnTo>
                  <a:lnTo>
                    <a:pt x="2041" y="1353"/>
                  </a:lnTo>
                  <a:lnTo>
                    <a:pt x="2066" y="1253"/>
                  </a:lnTo>
                  <a:lnTo>
                    <a:pt x="2081" y="1152"/>
                  </a:lnTo>
                  <a:lnTo>
                    <a:pt x="2086" y="1042"/>
                  </a:lnTo>
                  <a:lnTo>
                    <a:pt x="2086" y="1042"/>
                  </a:lnTo>
                  <a:lnTo>
                    <a:pt x="2081" y="937"/>
                  </a:lnTo>
                  <a:lnTo>
                    <a:pt x="2066" y="837"/>
                  </a:lnTo>
                  <a:lnTo>
                    <a:pt x="2041" y="737"/>
                  </a:lnTo>
                  <a:lnTo>
                    <a:pt x="2006" y="636"/>
                  </a:lnTo>
                  <a:lnTo>
                    <a:pt x="1961" y="546"/>
                  </a:lnTo>
                  <a:lnTo>
                    <a:pt x="1907" y="461"/>
                  </a:lnTo>
                  <a:lnTo>
                    <a:pt x="1847" y="381"/>
                  </a:lnTo>
                  <a:lnTo>
                    <a:pt x="1782" y="306"/>
                  </a:lnTo>
                  <a:lnTo>
                    <a:pt x="1707" y="241"/>
                  </a:lnTo>
                  <a:lnTo>
                    <a:pt x="1627" y="180"/>
                  </a:lnTo>
                  <a:lnTo>
                    <a:pt x="1537" y="125"/>
                  </a:lnTo>
                  <a:lnTo>
                    <a:pt x="1447" y="80"/>
                  </a:lnTo>
                  <a:lnTo>
                    <a:pt x="1352" y="45"/>
                  </a:lnTo>
                  <a:lnTo>
                    <a:pt x="1253" y="20"/>
                  </a:lnTo>
                  <a:lnTo>
                    <a:pt x="1148" y="5"/>
                  </a:lnTo>
                  <a:lnTo>
                    <a:pt x="1043" y="0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FED4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7" name="Freeform 37"/>
            <p:cNvSpPr>
              <a:spLocks/>
            </p:cNvSpPr>
            <p:nvPr/>
          </p:nvSpPr>
          <p:spPr bwMode="auto">
            <a:xfrm>
              <a:off x="834" y="70"/>
              <a:ext cx="2091" cy="2099"/>
            </a:xfrm>
            <a:custGeom>
              <a:avLst/>
              <a:gdLst/>
              <a:ahLst/>
              <a:cxnLst>
                <a:cxn ang="0">
                  <a:pos x="1043" y="0"/>
                </a:cxn>
                <a:cxn ang="0">
                  <a:pos x="833" y="20"/>
                </a:cxn>
                <a:cxn ang="0">
                  <a:pos x="639" y="80"/>
                </a:cxn>
                <a:cxn ang="0">
                  <a:pos x="459" y="180"/>
                </a:cxn>
                <a:cxn ang="0">
                  <a:pos x="304" y="306"/>
                </a:cxn>
                <a:cxn ang="0">
                  <a:pos x="179" y="461"/>
                </a:cxn>
                <a:cxn ang="0">
                  <a:pos x="80" y="641"/>
                </a:cxn>
                <a:cxn ang="0">
                  <a:pos x="20" y="837"/>
                </a:cxn>
                <a:cxn ang="0">
                  <a:pos x="0" y="1047"/>
                </a:cxn>
                <a:cxn ang="0">
                  <a:pos x="5" y="1157"/>
                </a:cxn>
                <a:cxn ang="0">
                  <a:pos x="45" y="1358"/>
                </a:cxn>
                <a:cxn ang="0">
                  <a:pos x="124" y="1548"/>
                </a:cxn>
                <a:cxn ang="0">
                  <a:pos x="239" y="1713"/>
                </a:cxn>
                <a:cxn ang="0">
                  <a:pos x="379" y="1859"/>
                </a:cxn>
                <a:cxn ang="0">
                  <a:pos x="549" y="1969"/>
                </a:cxn>
                <a:cxn ang="0">
                  <a:pos x="733" y="2049"/>
                </a:cxn>
                <a:cxn ang="0">
                  <a:pos x="938" y="2094"/>
                </a:cxn>
                <a:cxn ang="0">
                  <a:pos x="1043" y="2099"/>
                </a:cxn>
                <a:cxn ang="0">
                  <a:pos x="1258" y="2074"/>
                </a:cxn>
                <a:cxn ang="0">
                  <a:pos x="1452" y="2014"/>
                </a:cxn>
                <a:cxn ang="0">
                  <a:pos x="1632" y="1919"/>
                </a:cxn>
                <a:cxn ang="0">
                  <a:pos x="1787" y="1789"/>
                </a:cxn>
                <a:cxn ang="0">
                  <a:pos x="1912" y="1633"/>
                </a:cxn>
                <a:cxn ang="0">
                  <a:pos x="2011" y="1458"/>
                </a:cxn>
                <a:cxn ang="0">
                  <a:pos x="2071" y="1258"/>
                </a:cxn>
                <a:cxn ang="0">
                  <a:pos x="2091" y="1047"/>
                </a:cxn>
                <a:cxn ang="0">
                  <a:pos x="2086" y="942"/>
                </a:cxn>
                <a:cxn ang="0">
                  <a:pos x="2046" y="737"/>
                </a:cxn>
                <a:cxn ang="0">
                  <a:pos x="1966" y="546"/>
                </a:cxn>
                <a:cxn ang="0">
                  <a:pos x="1852" y="381"/>
                </a:cxn>
                <a:cxn ang="0">
                  <a:pos x="1712" y="241"/>
                </a:cxn>
                <a:cxn ang="0">
                  <a:pos x="1542" y="125"/>
                </a:cxn>
                <a:cxn ang="0">
                  <a:pos x="1357" y="45"/>
                </a:cxn>
                <a:cxn ang="0">
                  <a:pos x="1153" y="5"/>
                </a:cxn>
                <a:cxn ang="0">
                  <a:pos x="1043" y="0"/>
                </a:cxn>
              </a:cxnLst>
              <a:rect l="0" t="0" r="r" b="b"/>
              <a:pathLst>
                <a:path w="2091" h="2099">
                  <a:moveTo>
                    <a:pt x="1043" y="0"/>
                  </a:moveTo>
                  <a:lnTo>
                    <a:pt x="1043" y="0"/>
                  </a:lnTo>
                  <a:lnTo>
                    <a:pt x="938" y="5"/>
                  </a:lnTo>
                  <a:lnTo>
                    <a:pt x="833" y="20"/>
                  </a:lnTo>
                  <a:lnTo>
                    <a:pt x="733" y="45"/>
                  </a:lnTo>
                  <a:lnTo>
                    <a:pt x="639" y="80"/>
                  </a:lnTo>
                  <a:lnTo>
                    <a:pt x="549" y="125"/>
                  </a:lnTo>
                  <a:lnTo>
                    <a:pt x="459" y="180"/>
                  </a:lnTo>
                  <a:lnTo>
                    <a:pt x="379" y="241"/>
                  </a:lnTo>
                  <a:lnTo>
                    <a:pt x="304" y="306"/>
                  </a:lnTo>
                  <a:lnTo>
                    <a:pt x="239" y="381"/>
                  </a:lnTo>
                  <a:lnTo>
                    <a:pt x="179" y="461"/>
                  </a:lnTo>
                  <a:lnTo>
                    <a:pt x="124" y="546"/>
                  </a:lnTo>
                  <a:lnTo>
                    <a:pt x="80" y="641"/>
                  </a:lnTo>
                  <a:lnTo>
                    <a:pt x="45" y="737"/>
                  </a:lnTo>
                  <a:lnTo>
                    <a:pt x="20" y="837"/>
                  </a:lnTo>
                  <a:lnTo>
                    <a:pt x="5" y="942"/>
                  </a:lnTo>
                  <a:lnTo>
                    <a:pt x="0" y="1047"/>
                  </a:lnTo>
                  <a:lnTo>
                    <a:pt x="0" y="1047"/>
                  </a:lnTo>
                  <a:lnTo>
                    <a:pt x="5" y="1157"/>
                  </a:lnTo>
                  <a:lnTo>
                    <a:pt x="20" y="1258"/>
                  </a:lnTo>
                  <a:lnTo>
                    <a:pt x="45" y="1358"/>
                  </a:lnTo>
                  <a:lnTo>
                    <a:pt x="80" y="1458"/>
                  </a:lnTo>
                  <a:lnTo>
                    <a:pt x="124" y="1548"/>
                  </a:lnTo>
                  <a:lnTo>
                    <a:pt x="179" y="1633"/>
                  </a:lnTo>
                  <a:lnTo>
                    <a:pt x="239" y="1713"/>
                  </a:lnTo>
                  <a:lnTo>
                    <a:pt x="304" y="1789"/>
                  </a:lnTo>
                  <a:lnTo>
                    <a:pt x="379" y="1859"/>
                  </a:lnTo>
                  <a:lnTo>
                    <a:pt x="459" y="1919"/>
                  </a:lnTo>
                  <a:lnTo>
                    <a:pt x="549" y="1969"/>
                  </a:lnTo>
                  <a:lnTo>
                    <a:pt x="639" y="2014"/>
                  </a:lnTo>
                  <a:lnTo>
                    <a:pt x="733" y="2049"/>
                  </a:lnTo>
                  <a:lnTo>
                    <a:pt x="833" y="2074"/>
                  </a:lnTo>
                  <a:lnTo>
                    <a:pt x="938" y="2094"/>
                  </a:lnTo>
                  <a:lnTo>
                    <a:pt x="1043" y="2099"/>
                  </a:lnTo>
                  <a:lnTo>
                    <a:pt x="1043" y="2099"/>
                  </a:lnTo>
                  <a:lnTo>
                    <a:pt x="1153" y="2094"/>
                  </a:lnTo>
                  <a:lnTo>
                    <a:pt x="1258" y="2074"/>
                  </a:lnTo>
                  <a:lnTo>
                    <a:pt x="1357" y="2049"/>
                  </a:lnTo>
                  <a:lnTo>
                    <a:pt x="1452" y="2014"/>
                  </a:lnTo>
                  <a:lnTo>
                    <a:pt x="1542" y="1969"/>
                  </a:lnTo>
                  <a:lnTo>
                    <a:pt x="1632" y="1919"/>
                  </a:lnTo>
                  <a:lnTo>
                    <a:pt x="1712" y="1859"/>
                  </a:lnTo>
                  <a:lnTo>
                    <a:pt x="1787" y="1789"/>
                  </a:lnTo>
                  <a:lnTo>
                    <a:pt x="1852" y="1713"/>
                  </a:lnTo>
                  <a:lnTo>
                    <a:pt x="1912" y="1633"/>
                  </a:lnTo>
                  <a:lnTo>
                    <a:pt x="1966" y="1548"/>
                  </a:lnTo>
                  <a:lnTo>
                    <a:pt x="2011" y="1458"/>
                  </a:lnTo>
                  <a:lnTo>
                    <a:pt x="2046" y="1358"/>
                  </a:lnTo>
                  <a:lnTo>
                    <a:pt x="2071" y="1258"/>
                  </a:lnTo>
                  <a:lnTo>
                    <a:pt x="2086" y="1157"/>
                  </a:lnTo>
                  <a:lnTo>
                    <a:pt x="2091" y="1047"/>
                  </a:lnTo>
                  <a:lnTo>
                    <a:pt x="2091" y="1047"/>
                  </a:lnTo>
                  <a:lnTo>
                    <a:pt x="2086" y="942"/>
                  </a:lnTo>
                  <a:lnTo>
                    <a:pt x="2071" y="837"/>
                  </a:lnTo>
                  <a:lnTo>
                    <a:pt x="2046" y="737"/>
                  </a:lnTo>
                  <a:lnTo>
                    <a:pt x="2011" y="641"/>
                  </a:lnTo>
                  <a:lnTo>
                    <a:pt x="1966" y="546"/>
                  </a:lnTo>
                  <a:lnTo>
                    <a:pt x="1912" y="461"/>
                  </a:lnTo>
                  <a:lnTo>
                    <a:pt x="1852" y="381"/>
                  </a:lnTo>
                  <a:lnTo>
                    <a:pt x="1787" y="306"/>
                  </a:lnTo>
                  <a:lnTo>
                    <a:pt x="1712" y="241"/>
                  </a:lnTo>
                  <a:lnTo>
                    <a:pt x="1632" y="180"/>
                  </a:lnTo>
                  <a:lnTo>
                    <a:pt x="1542" y="125"/>
                  </a:lnTo>
                  <a:lnTo>
                    <a:pt x="1452" y="80"/>
                  </a:lnTo>
                  <a:lnTo>
                    <a:pt x="1357" y="45"/>
                  </a:lnTo>
                  <a:lnTo>
                    <a:pt x="1258" y="20"/>
                  </a:lnTo>
                  <a:lnTo>
                    <a:pt x="1153" y="5"/>
                  </a:lnTo>
                  <a:lnTo>
                    <a:pt x="1043" y="0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FDC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8" name="Freeform 38"/>
            <p:cNvSpPr>
              <a:spLocks/>
            </p:cNvSpPr>
            <p:nvPr/>
          </p:nvSpPr>
          <p:spPr bwMode="auto">
            <a:xfrm>
              <a:off x="834" y="60"/>
              <a:ext cx="2096" cy="2109"/>
            </a:xfrm>
            <a:custGeom>
              <a:avLst/>
              <a:gdLst/>
              <a:ahLst/>
              <a:cxnLst>
                <a:cxn ang="0">
                  <a:pos x="1048" y="0"/>
                </a:cxn>
                <a:cxn ang="0">
                  <a:pos x="838" y="25"/>
                </a:cxn>
                <a:cxn ang="0">
                  <a:pos x="639" y="85"/>
                </a:cxn>
                <a:cxn ang="0">
                  <a:pos x="459" y="180"/>
                </a:cxn>
                <a:cxn ang="0">
                  <a:pos x="304" y="311"/>
                </a:cxn>
                <a:cxn ang="0">
                  <a:pos x="179" y="466"/>
                </a:cxn>
                <a:cxn ang="0">
                  <a:pos x="80" y="646"/>
                </a:cxn>
                <a:cxn ang="0">
                  <a:pos x="20" y="842"/>
                </a:cxn>
                <a:cxn ang="0">
                  <a:pos x="0" y="1057"/>
                </a:cxn>
                <a:cxn ang="0">
                  <a:pos x="5" y="1162"/>
                </a:cxn>
                <a:cxn ang="0">
                  <a:pos x="45" y="1368"/>
                </a:cxn>
                <a:cxn ang="0">
                  <a:pos x="124" y="1558"/>
                </a:cxn>
                <a:cxn ang="0">
                  <a:pos x="239" y="1728"/>
                </a:cxn>
                <a:cxn ang="0">
                  <a:pos x="379" y="1869"/>
                </a:cxn>
                <a:cxn ang="0">
                  <a:pos x="549" y="1984"/>
                </a:cxn>
                <a:cxn ang="0">
                  <a:pos x="733" y="2064"/>
                </a:cxn>
                <a:cxn ang="0">
                  <a:pos x="938" y="2104"/>
                </a:cxn>
                <a:cxn ang="0">
                  <a:pos x="1048" y="2109"/>
                </a:cxn>
                <a:cxn ang="0">
                  <a:pos x="1258" y="2089"/>
                </a:cxn>
                <a:cxn ang="0">
                  <a:pos x="1457" y="2029"/>
                </a:cxn>
                <a:cxn ang="0">
                  <a:pos x="1632" y="1929"/>
                </a:cxn>
                <a:cxn ang="0">
                  <a:pos x="1792" y="1804"/>
                </a:cxn>
                <a:cxn ang="0">
                  <a:pos x="1917" y="1643"/>
                </a:cxn>
                <a:cxn ang="0">
                  <a:pos x="2016" y="1468"/>
                </a:cxn>
                <a:cxn ang="0">
                  <a:pos x="2076" y="1268"/>
                </a:cxn>
                <a:cxn ang="0">
                  <a:pos x="2096" y="1057"/>
                </a:cxn>
                <a:cxn ang="0">
                  <a:pos x="2091" y="947"/>
                </a:cxn>
                <a:cxn ang="0">
                  <a:pos x="2051" y="742"/>
                </a:cxn>
                <a:cxn ang="0">
                  <a:pos x="1971" y="556"/>
                </a:cxn>
                <a:cxn ang="0">
                  <a:pos x="1857" y="386"/>
                </a:cxn>
                <a:cxn ang="0">
                  <a:pos x="1717" y="241"/>
                </a:cxn>
                <a:cxn ang="0">
                  <a:pos x="1547" y="130"/>
                </a:cxn>
                <a:cxn ang="0">
                  <a:pos x="1357" y="50"/>
                </a:cxn>
                <a:cxn ang="0">
                  <a:pos x="1153" y="5"/>
                </a:cxn>
                <a:cxn ang="0">
                  <a:pos x="1048" y="0"/>
                </a:cxn>
              </a:cxnLst>
              <a:rect l="0" t="0" r="r" b="b"/>
              <a:pathLst>
                <a:path w="2096" h="2109">
                  <a:moveTo>
                    <a:pt x="1048" y="0"/>
                  </a:moveTo>
                  <a:lnTo>
                    <a:pt x="1048" y="0"/>
                  </a:lnTo>
                  <a:lnTo>
                    <a:pt x="938" y="5"/>
                  </a:lnTo>
                  <a:lnTo>
                    <a:pt x="838" y="25"/>
                  </a:lnTo>
                  <a:lnTo>
                    <a:pt x="733" y="50"/>
                  </a:lnTo>
                  <a:lnTo>
                    <a:pt x="639" y="85"/>
                  </a:lnTo>
                  <a:lnTo>
                    <a:pt x="549" y="130"/>
                  </a:lnTo>
                  <a:lnTo>
                    <a:pt x="459" y="180"/>
                  </a:lnTo>
                  <a:lnTo>
                    <a:pt x="379" y="241"/>
                  </a:lnTo>
                  <a:lnTo>
                    <a:pt x="304" y="311"/>
                  </a:lnTo>
                  <a:lnTo>
                    <a:pt x="239" y="386"/>
                  </a:lnTo>
                  <a:lnTo>
                    <a:pt x="179" y="466"/>
                  </a:lnTo>
                  <a:lnTo>
                    <a:pt x="124" y="556"/>
                  </a:lnTo>
                  <a:lnTo>
                    <a:pt x="80" y="646"/>
                  </a:lnTo>
                  <a:lnTo>
                    <a:pt x="45" y="742"/>
                  </a:lnTo>
                  <a:lnTo>
                    <a:pt x="20" y="842"/>
                  </a:lnTo>
                  <a:lnTo>
                    <a:pt x="5" y="947"/>
                  </a:lnTo>
                  <a:lnTo>
                    <a:pt x="0" y="1057"/>
                  </a:lnTo>
                  <a:lnTo>
                    <a:pt x="0" y="1057"/>
                  </a:lnTo>
                  <a:lnTo>
                    <a:pt x="5" y="1162"/>
                  </a:lnTo>
                  <a:lnTo>
                    <a:pt x="20" y="1268"/>
                  </a:lnTo>
                  <a:lnTo>
                    <a:pt x="45" y="1368"/>
                  </a:lnTo>
                  <a:lnTo>
                    <a:pt x="80" y="1468"/>
                  </a:lnTo>
                  <a:lnTo>
                    <a:pt x="124" y="1558"/>
                  </a:lnTo>
                  <a:lnTo>
                    <a:pt x="179" y="1643"/>
                  </a:lnTo>
                  <a:lnTo>
                    <a:pt x="239" y="1728"/>
                  </a:lnTo>
                  <a:lnTo>
                    <a:pt x="304" y="1804"/>
                  </a:lnTo>
                  <a:lnTo>
                    <a:pt x="379" y="1869"/>
                  </a:lnTo>
                  <a:lnTo>
                    <a:pt x="459" y="1929"/>
                  </a:lnTo>
                  <a:lnTo>
                    <a:pt x="549" y="1984"/>
                  </a:lnTo>
                  <a:lnTo>
                    <a:pt x="639" y="2029"/>
                  </a:lnTo>
                  <a:lnTo>
                    <a:pt x="733" y="2064"/>
                  </a:lnTo>
                  <a:lnTo>
                    <a:pt x="838" y="2089"/>
                  </a:lnTo>
                  <a:lnTo>
                    <a:pt x="938" y="2104"/>
                  </a:lnTo>
                  <a:lnTo>
                    <a:pt x="1048" y="2109"/>
                  </a:lnTo>
                  <a:lnTo>
                    <a:pt x="1048" y="2109"/>
                  </a:lnTo>
                  <a:lnTo>
                    <a:pt x="1153" y="2104"/>
                  </a:lnTo>
                  <a:lnTo>
                    <a:pt x="1258" y="2089"/>
                  </a:lnTo>
                  <a:lnTo>
                    <a:pt x="1357" y="2064"/>
                  </a:lnTo>
                  <a:lnTo>
                    <a:pt x="1457" y="2029"/>
                  </a:lnTo>
                  <a:lnTo>
                    <a:pt x="1547" y="1984"/>
                  </a:lnTo>
                  <a:lnTo>
                    <a:pt x="1632" y="1929"/>
                  </a:lnTo>
                  <a:lnTo>
                    <a:pt x="1717" y="1869"/>
                  </a:lnTo>
                  <a:lnTo>
                    <a:pt x="1792" y="1804"/>
                  </a:lnTo>
                  <a:lnTo>
                    <a:pt x="1857" y="1728"/>
                  </a:lnTo>
                  <a:lnTo>
                    <a:pt x="1917" y="1643"/>
                  </a:lnTo>
                  <a:lnTo>
                    <a:pt x="1971" y="1558"/>
                  </a:lnTo>
                  <a:lnTo>
                    <a:pt x="2016" y="1468"/>
                  </a:lnTo>
                  <a:lnTo>
                    <a:pt x="2051" y="1368"/>
                  </a:lnTo>
                  <a:lnTo>
                    <a:pt x="2076" y="1268"/>
                  </a:lnTo>
                  <a:lnTo>
                    <a:pt x="2091" y="1162"/>
                  </a:lnTo>
                  <a:lnTo>
                    <a:pt x="2096" y="1057"/>
                  </a:lnTo>
                  <a:lnTo>
                    <a:pt x="2096" y="1057"/>
                  </a:lnTo>
                  <a:lnTo>
                    <a:pt x="2091" y="947"/>
                  </a:lnTo>
                  <a:lnTo>
                    <a:pt x="2076" y="842"/>
                  </a:lnTo>
                  <a:lnTo>
                    <a:pt x="2051" y="742"/>
                  </a:lnTo>
                  <a:lnTo>
                    <a:pt x="2016" y="646"/>
                  </a:lnTo>
                  <a:lnTo>
                    <a:pt x="1971" y="556"/>
                  </a:lnTo>
                  <a:lnTo>
                    <a:pt x="1917" y="466"/>
                  </a:lnTo>
                  <a:lnTo>
                    <a:pt x="1857" y="386"/>
                  </a:lnTo>
                  <a:lnTo>
                    <a:pt x="1792" y="311"/>
                  </a:lnTo>
                  <a:lnTo>
                    <a:pt x="1717" y="241"/>
                  </a:lnTo>
                  <a:lnTo>
                    <a:pt x="1632" y="180"/>
                  </a:lnTo>
                  <a:lnTo>
                    <a:pt x="1547" y="130"/>
                  </a:lnTo>
                  <a:lnTo>
                    <a:pt x="1457" y="85"/>
                  </a:lnTo>
                  <a:lnTo>
                    <a:pt x="1357" y="50"/>
                  </a:lnTo>
                  <a:lnTo>
                    <a:pt x="1258" y="25"/>
                  </a:lnTo>
                  <a:lnTo>
                    <a:pt x="1153" y="5"/>
                  </a:lnTo>
                  <a:lnTo>
                    <a:pt x="1048" y="0"/>
                  </a:lnTo>
                  <a:lnTo>
                    <a:pt x="1048" y="0"/>
                  </a:lnTo>
                  <a:close/>
                </a:path>
              </a:pathLst>
            </a:custGeom>
            <a:solidFill>
              <a:srgbClr val="FCCA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79" name="Freeform 39"/>
            <p:cNvSpPr>
              <a:spLocks/>
            </p:cNvSpPr>
            <p:nvPr/>
          </p:nvSpPr>
          <p:spPr bwMode="auto">
            <a:xfrm>
              <a:off x="834" y="55"/>
              <a:ext cx="2101" cy="2119"/>
            </a:xfrm>
            <a:custGeom>
              <a:avLst/>
              <a:gdLst/>
              <a:ahLst/>
              <a:cxnLst>
                <a:cxn ang="0">
                  <a:pos x="1048" y="0"/>
                </a:cxn>
                <a:cxn ang="0">
                  <a:pos x="838" y="20"/>
                </a:cxn>
                <a:cxn ang="0">
                  <a:pos x="644" y="85"/>
                </a:cxn>
                <a:cxn ang="0">
                  <a:pos x="464" y="180"/>
                </a:cxn>
                <a:cxn ang="0">
                  <a:pos x="304" y="311"/>
                </a:cxn>
                <a:cxn ang="0">
                  <a:pos x="179" y="466"/>
                </a:cxn>
                <a:cxn ang="0">
                  <a:pos x="80" y="646"/>
                </a:cxn>
                <a:cxn ang="0">
                  <a:pos x="20" y="847"/>
                </a:cxn>
                <a:cxn ang="0">
                  <a:pos x="0" y="1057"/>
                </a:cxn>
                <a:cxn ang="0">
                  <a:pos x="5" y="1167"/>
                </a:cxn>
                <a:cxn ang="0">
                  <a:pos x="45" y="1373"/>
                </a:cxn>
                <a:cxn ang="0">
                  <a:pos x="124" y="1563"/>
                </a:cxn>
                <a:cxn ang="0">
                  <a:pos x="239" y="1733"/>
                </a:cxn>
                <a:cxn ang="0">
                  <a:pos x="379" y="1879"/>
                </a:cxn>
                <a:cxn ang="0">
                  <a:pos x="549" y="1989"/>
                </a:cxn>
                <a:cxn ang="0">
                  <a:pos x="738" y="2069"/>
                </a:cxn>
                <a:cxn ang="0">
                  <a:pos x="943" y="2114"/>
                </a:cxn>
                <a:cxn ang="0">
                  <a:pos x="1048" y="2119"/>
                </a:cxn>
                <a:cxn ang="0">
                  <a:pos x="1263" y="2099"/>
                </a:cxn>
                <a:cxn ang="0">
                  <a:pos x="1457" y="2034"/>
                </a:cxn>
                <a:cxn ang="0">
                  <a:pos x="1637" y="1939"/>
                </a:cxn>
                <a:cxn ang="0">
                  <a:pos x="1792" y="1809"/>
                </a:cxn>
                <a:cxn ang="0">
                  <a:pos x="1921" y="1653"/>
                </a:cxn>
                <a:cxn ang="0">
                  <a:pos x="2021" y="1473"/>
                </a:cxn>
                <a:cxn ang="0">
                  <a:pos x="2081" y="1273"/>
                </a:cxn>
                <a:cxn ang="0">
                  <a:pos x="2101" y="1057"/>
                </a:cxn>
                <a:cxn ang="0">
                  <a:pos x="2096" y="952"/>
                </a:cxn>
                <a:cxn ang="0">
                  <a:pos x="2056" y="747"/>
                </a:cxn>
                <a:cxn ang="0">
                  <a:pos x="1976" y="556"/>
                </a:cxn>
                <a:cxn ang="0">
                  <a:pos x="1862" y="386"/>
                </a:cxn>
                <a:cxn ang="0">
                  <a:pos x="1722" y="241"/>
                </a:cxn>
                <a:cxn ang="0">
                  <a:pos x="1552" y="130"/>
                </a:cxn>
                <a:cxn ang="0">
                  <a:pos x="1362" y="45"/>
                </a:cxn>
                <a:cxn ang="0">
                  <a:pos x="1158" y="5"/>
                </a:cxn>
                <a:cxn ang="0">
                  <a:pos x="1048" y="0"/>
                </a:cxn>
              </a:cxnLst>
              <a:rect l="0" t="0" r="r" b="b"/>
              <a:pathLst>
                <a:path w="2101" h="2119">
                  <a:moveTo>
                    <a:pt x="1048" y="0"/>
                  </a:moveTo>
                  <a:lnTo>
                    <a:pt x="1048" y="0"/>
                  </a:lnTo>
                  <a:lnTo>
                    <a:pt x="943" y="5"/>
                  </a:lnTo>
                  <a:lnTo>
                    <a:pt x="838" y="20"/>
                  </a:lnTo>
                  <a:lnTo>
                    <a:pt x="738" y="45"/>
                  </a:lnTo>
                  <a:lnTo>
                    <a:pt x="644" y="85"/>
                  </a:lnTo>
                  <a:lnTo>
                    <a:pt x="549" y="130"/>
                  </a:lnTo>
                  <a:lnTo>
                    <a:pt x="464" y="180"/>
                  </a:lnTo>
                  <a:lnTo>
                    <a:pt x="379" y="241"/>
                  </a:lnTo>
                  <a:lnTo>
                    <a:pt x="304" y="311"/>
                  </a:lnTo>
                  <a:lnTo>
                    <a:pt x="239" y="386"/>
                  </a:lnTo>
                  <a:lnTo>
                    <a:pt x="179" y="466"/>
                  </a:lnTo>
                  <a:lnTo>
                    <a:pt x="124" y="556"/>
                  </a:lnTo>
                  <a:lnTo>
                    <a:pt x="80" y="646"/>
                  </a:lnTo>
                  <a:lnTo>
                    <a:pt x="45" y="747"/>
                  </a:lnTo>
                  <a:lnTo>
                    <a:pt x="20" y="847"/>
                  </a:lnTo>
                  <a:lnTo>
                    <a:pt x="5" y="952"/>
                  </a:lnTo>
                  <a:lnTo>
                    <a:pt x="0" y="1057"/>
                  </a:lnTo>
                  <a:lnTo>
                    <a:pt x="0" y="1057"/>
                  </a:lnTo>
                  <a:lnTo>
                    <a:pt x="5" y="1167"/>
                  </a:lnTo>
                  <a:lnTo>
                    <a:pt x="20" y="1273"/>
                  </a:lnTo>
                  <a:lnTo>
                    <a:pt x="45" y="1373"/>
                  </a:lnTo>
                  <a:lnTo>
                    <a:pt x="80" y="1473"/>
                  </a:lnTo>
                  <a:lnTo>
                    <a:pt x="124" y="1563"/>
                  </a:lnTo>
                  <a:lnTo>
                    <a:pt x="179" y="1653"/>
                  </a:lnTo>
                  <a:lnTo>
                    <a:pt x="239" y="1733"/>
                  </a:lnTo>
                  <a:lnTo>
                    <a:pt x="304" y="1809"/>
                  </a:lnTo>
                  <a:lnTo>
                    <a:pt x="379" y="1879"/>
                  </a:lnTo>
                  <a:lnTo>
                    <a:pt x="464" y="1939"/>
                  </a:lnTo>
                  <a:lnTo>
                    <a:pt x="549" y="1989"/>
                  </a:lnTo>
                  <a:lnTo>
                    <a:pt x="644" y="2034"/>
                  </a:lnTo>
                  <a:lnTo>
                    <a:pt x="738" y="2069"/>
                  </a:lnTo>
                  <a:lnTo>
                    <a:pt x="838" y="2099"/>
                  </a:lnTo>
                  <a:lnTo>
                    <a:pt x="943" y="2114"/>
                  </a:lnTo>
                  <a:lnTo>
                    <a:pt x="1048" y="2119"/>
                  </a:lnTo>
                  <a:lnTo>
                    <a:pt x="1048" y="2119"/>
                  </a:lnTo>
                  <a:lnTo>
                    <a:pt x="1158" y="2114"/>
                  </a:lnTo>
                  <a:lnTo>
                    <a:pt x="1263" y="2099"/>
                  </a:lnTo>
                  <a:lnTo>
                    <a:pt x="1362" y="2069"/>
                  </a:lnTo>
                  <a:lnTo>
                    <a:pt x="1457" y="2034"/>
                  </a:lnTo>
                  <a:lnTo>
                    <a:pt x="1552" y="1989"/>
                  </a:lnTo>
                  <a:lnTo>
                    <a:pt x="1637" y="1939"/>
                  </a:lnTo>
                  <a:lnTo>
                    <a:pt x="1722" y="1879"/>
                  </a:lnTo>
                  <a:lnTo>
                    <a:pt x="1792" y="1809"/>
                  </a:lnTo>
                  <a:lnTo>
                    <a:pt x="1862" y="1733"/>
                  </a:lnTo>
                  <a:lnTo>
                    <a:pt x="1921" y="1653"/>
                  </a:lnTo>
                  <a:lnTo>
                    <a:pt x="1976" y="1563"/>
                  </a:lnTo>
                  <a:lnTo>
                    <a:pt x="2021" y="1473"/>
                  </a:lnTo>
                  <a:lnTo>
                    <a:pt x="2056" y="1373"/>
                  </a:lnTo>
                  <a:lnTo>
                    <a:pt x="2081" y="1273"/>
                  </a:lnTo>
                  <a:lnTo>
                    <a:pt x="2096" y="1167"/>
                  </a:lnTo>
                  <a:lnTo>
                    <a:pt x="2101" y="1057"/>
                  </a:lnTo>
                  <a:lnTo>
                    <a:pt x="2101" y="1057"/>
                  </a:lnTo>
                  <a:lnTo>
                    <a:pt x="2096" y="952"/>
                  </a:lnTo>
                  <a:lnTo>
                    <a:pt x="2081" y="847"/>
                  </a:lnTo>
                  <a:lnTo>
                    <a:pt x="2056" y="747"/>
                  </a:lnTo>
                  <a:lnTo>
                    <a:pt x="2021" y="646"/>
                  </a:lnTo>
                  <a:lnTo>
                    <a:pt x="1976" y="556"/>
                  </a:lnTo>
                  <a:lnTo>
                    <a:pt x="1921" y="466"/>
                  </a:lnTo>
                  <a:lnTo>
                    <a:pt x="1862" y="386"/>
                  </a:lnTo>
                  <a:lnTo>
                    <a:pt x="1792" y="311"/>
                  </a:lnTo>
                  <a:lnTo>
                    <a:pt x="1722" y="241"/>
                  </a:lnTo>
                  <a:lnTo>
                    <a:pt x="1637" y="180"/>
                  </a:lnTo>
                  <a:lnTo>
                    <a:pt x="1552" y="130"/>
                  </a:lnTo>
                  <a:lnTo>
                    <a:pt x="1457" y="85"/>
                  </a:lnTo>
                  <a:lnTo>
                    <a:pt x="1362" y="45"/>
                  </a:lnTo>
                  <a:lnTo>
                    <a:pt x="1263" y="20"/>
                  </a:lnTo>
                  <a:lnTo>
                    <a:pt x="1158" y="5"/>
                  </a:lnTo>
                  <a:lnTo>
                    <a:pt x="1048" y="0"/>
                  </a:lnTo>
                  <a:lnTo>
                    <a:pt x="1048" y="0"/>
                  </a:lnTo>
                  <a:close/>
                </a:path>
              </a:pathLst>
            </a:custGeom>
            <a:solidFill>
              <a:srgbClr val="FBC50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0" name="Freeform 40"/>
            <p:cNvSpPr>
              <a:spLocks/>
            </p:cNvSpPr>
            <p:nvPr/>
          </p:nvSpPr>
          <p:spPr bwMode="auto">
            <a:xfrm>
              <a:off x="834" y="50"/>
              <a:ext cx="2111" cy="2129"/>
            </a:xfrm>
            <a:custGeom>
              <a:avLst/>
              <a:gdLst/>
              <a:ahLst/>
              <a:cxnLst>
                <a:cxn ang="0">
                  <a:pos x="1053" y="0"/>
                </a:cxn>
                <a:cxn ang="0">
                  <a:pos x="838" y="20"/>
                </a:cxn>
                <a:cxn ang="0">
                  <a:pos x="644" y="80"/>
                </a:cxn>
                <a:cxn ang="0">
                  <a:pos x="464" y="180"/>
                </a:cxn>
                <a:cxn ang="0">
                  <a:pos x="309" y="311"/>
                </a:cxn>
                <a:cxn ang="0">
                  <a:pos x="179" y="466"/>
                </a:cxn>
                <a:cxn ang="0">
                  <a:pos x="80" y="651"/>
                </a:cxn>
                <a:cxn ang="0">
                  <a:pos x="20" y="847"/>
                </a:cxn>
                <a:cxn ang="0">
                  <a:pos x="0" y="1062"/>
                </a:cxn>
                <a:cxn ang="0">
                  <a:pos x="5" y="1172"/>
                </a:cxn>
                <a:cxn ang="0">
                  <a:pos x="45" y="1378"/>
                </a:cxn>
                <a:cxn ang="0">
                  <a:pos x="124" y="1568"/>
                </a:cxn>
                <a:cxn ang="0">
                  <a:pos x="239" y="1738"/>
                </a:cxn>
                <a:cxn ang="0">
                  <a:pos x="384" y="1884"/>
                </a:cxn>
                <a:cxn ang="0">
                  <a:pos x="549" y="1999"/>
                </a:cxn>
                <a:cxn ang="0">
                  <a:pos x="738" y="2079"/>
                </a:cxn>
                <a:cxn ang="0">
                  <a:pos x="943" y="2124"/>
                </a:cxn>
                <a:cxn ang="0">
                  <a:pos x="1053" y="2129"/>
                </a:cxn>
                <a:cxn ang="0">
                  <a:pos x="1268" y="2104"/>
                </a:cxn>
                <a:cxn ang="0">
                  <a:pos x="1462" y="2044"/>
                </a:cxn>
                <a:cxn ang="0">
                  <a:pos x="1642" y="1944"/>
                </a:cxn>
                <a:cxn ang="0">
                  <a:pos x="1797" y="1814"/>
                </a:cxn>
                <a:cxn ang="0">
                  <a:pos x="1926" y="1658"/>
                </a:cxn>
                <a:cxn ang="0">
                  <a:pos x="2026" y="1478"/>
                </a:cxn>
                <a:cxn ang="0">
                  <a:pos x="2086" y="1278"/>
                </a:cxn>
                <a:cxn ang="0">
                  <a:pos x="2111" y="1062"/>
                </a:cxn>
                <a:cxn ang="0">
                  <a:pos x="2101" y="952"/>
                </a:cxn>
                <a:cxn ang="0">
                  <a:pos x="2061" y="747"/>
                </a:cxn>
                <a:cxn ang="0">
                  <a:pos x="1981" y="556"/>
                </a:cxn>
                <a:cxn ang="0">
                  <a:pos x="1867" y="386"/>
                </a:cxn>
                <a:cxn ang="0">
                  <a:pos x="1722" y="241"/>
                </a:cxn>
                <a:cxn ang="0">
                  <a:pos x="1557" y="125"/>
                </a:cxn>
                <a:cxn ang="0">
                  <a:pos x="1367" y="45"/>
                </a:cxn>
                <a:cxn ang="0">
                  <a:pos x="1163" y="5"/>
                </a:cxn>
                <a:cxn ang="0">
                  <a:pos x="1053" y="0"/>
                </a:cxn>
              </a:cxnLst>
              <a:rect l="0" t="0" r="r" b="b"/>
              <a:pathLst>
                <a:path w="2111" h="2129">
                  <a:moveTo>
                    <a:pt x="1053" y="0"/>
                  </a:moveTo>
                  <a:lnTo>
                    <a:pt x="1053" y="0"/>
                  </a:lnTo>
                  <a:lnTo>
                    <a:pt x="943" y="5"/>
                  </a:lnTo>
                  <a:lnTo>
                    <a:pt x="838" y="20"/>
                  </a:lnTo>
                  <a:lnTo>
                    <a:pt x="738" y="45"/>
                  </a:lnTo>
                  <a:lnTo>
                    <a:pt x="644" y="80"/>
                  </a:lnTo>
                  <a:lnTo>
                    <a:pt x="549" y="125"/>
                  </a:lnTo>
                  <a:lnTo>
                    <a:pt x="464" y="180"/>
                  </a:lnTo>
                  <a:lnTo>
                    <a:pt x="384" y="241"/>
                  </a:lnTo>
                  <a:lnTo>
                    <a:pt x="309" y="311"/>
                  </a:lnTo>
                  <a:lnTo>
                    <a:pt x="239" y="386"/>
                  </a:lnTo>
                  <a:lnTo>
                    <a:pt x="179" y="466"/>
                  </a:lnTo>
                  <a:lnTo>
                    <a:pt x="124" y="556"/>
                  </a:lnTo>
                  <a:lnTo>
                    <a:pt x="80" y="651"/>
                  </a:lnTo>
                  <a:lnTo>
                    <a:pt x="45" y="747"/>
                  </a:lnTo>
                  <a:lnTo>
                    <a:pt x="20" y="847"/>
                  </a:lnTo>
                  <a:lnTo>
                    <a:pt x="5" y="952"/>
                  </a:lnTo>
                  <a:lnTo>
                    <a:pt x="0" y="1062"/>
                  </a:lnTo>
                  <a:lnTo>
                    <a:pt x="0" y="1062"/>
                  </a:lnTo>
                  <a:lnTo>
                    <a:pt x="5" y="1172"/>
                  </a:lnTo>
                  <a:lnTo>
                    <a:pt x="20" y="1278"/>
                  </a:lnTo>
                  <a:lnTo>
                    <a:pt x="45" y="1378"/>
                  </a:lnTo>
                  <a:lnTo>
                    <a:pt x="80" y="1478"/>
                  </a:lnTo>
                  <a:lnTo>
                    <a:pt x="124" y="1568"/>
                  </a:lnTo>
                  <a:lnTo>
                    <a:pt x="179" y="1658"/>
                  </a:lnTo>
                  <a:lnTo>
                    <a:pt x="239" y="1738"/>
                  </a:lnTo>
                  <a:lnTo>
                    <a:pt x="309" y="1814"/>
                  </a:lnTo>
                  <a:lnTo>
                    <a:pt x="384" y="1884"/>
                  </a:lnTo>
                  <a:lnTo>
                    <a:pt x="464" y="1944"/>
                  </a:lnTo>
                  <a:lnTo>
                    <a:pt x="549" y="1999"/>
                  </a:lnTo>
                  <a:lnTo>
                    <a:pt x="644" y="2044"/>
                  </a:lnTo>
                  <a:lnTo>
                    <a:pt x="738" y="2079"/>
                  </a:lnTo>
                  <a:lnTo>
                    <a:pt x="838" y="2104"/>
                  </a:lnTo>
                  <a:lnTo>
                    <a:pt x="943" y="2124"/>
                  </a:lnTo>
                  <a:lnTo>
                    <a:pt x="1053" y="2129"/>
                  </a:lnTo>
                  <a:lnTo>
                    <a:pt x="1053" y="2129"/>
                  </a:lnTo>
                  <a:lnTo>
                    <a:pt x="1163" y="2124"/>
                  </a:lnTo>
                  <a:lnTo>
                    <a:pt x="1268" y="2104"/>
                  </a:lnTo>
                  <a:lnTo>
                    <a:pt x="1367" y="2079"/>
                  </a:lnTo>
                  <a:lnTo>
                    <a:pt x="1462" y="2044"/>
                  </a:lnTo>
                  <a:lnTo>
                    <a:pt x="1557" y="1999"/>
                  </a:lnTo>
                  <a:lnTo>
                    <a:pt x="1642" y="1944"/>
                  </a:lnTo>
                  <a:lnTo>
                    <a:pt x="1722" y="1884"/>
                  </a:lnTo>
                  <a:lnTo>
                    <a:pt x="1797" y="1814"/>
                  </a:lnTo>
                  <a:lnTo>
                    <a:pt x="1867" y="1738"/>
                  </a:lnTo>
                  <a:lnTo>
                    <a:pt x="1926" y="1658"/>
                  </a:lnTo>
                  <a:lnTo>
                    <a:pt x="1981" y="1568"/>
                  </a:lnTo>
                  <a:lnTo>
                    <a:pt x="2026" y="1478"/>
                  </a:lnTo>
                  <a:lnTo>
                    <a:pt x="2061" y="1378"/>
                  </a:lnTo>
                  <a:lnTo>
                    <a:pt x="2086" y="1278"/>
                  </a:lnTo>
                  <a:lnTo>
                    <a:pt x="2101" y="1172"/>
                  </a:lnTo>
                  <a:lnTo>
                    <a:pt x="2111" y="1062"/>
                  </a:lnTo>
                  <a:lnTo>
                    <a:pt x="2111" y="1062"/>
                  </a:lnTo>
                  <a:lnTo>
                    <a:pt x="2101" y="952"/>
                  </a:lnTo>
                  <a:lnTo>
                    <a:pt x="2086" y="847"/>
                  </a:lnTo>
                  <a:lnTo>
                    <a:pt x="2061" y="747"/>
                  </a:lnTo>
                  <a:lnTo>
                    <a:pt x="2026" y="651"/>
                  </a:lnTo>
                  <a:lnTo>
                    <a:pt x="1981" y="556"/>
                  </a:lnTo>
                  <a:lnTo>
                    <a:pt x="1926" y="466"/>
                  </a:lnTo>
                  <a:lnTo>
                    <a:pt x="1867" y="386"/>
                  </a:lnTo>
                  <a:lnTo>
                    <a:pt x="1797" y="311"/>
                  </a:lnTo>
                  <a:lnTo>
                    <a:pt x="1722" y="241"/>
                  </a:lnTo>
                  <a:lnTo>
                    <a:pt x="1642" y="180"/>
                  </a:lnTo>
                  <a:lnTo>
                    <a:pt x="1557" y="125"/>
                  </a:lnTo>
                  <a:lnTo>
                    <a:pt x="1462" y="80"/>
                  </a:lnTo>
                  <a:lnTo>
                    <a:pt x="1367" y="45"/>
                  </a:lnTo>
                  <a:lnTo>
                    <a:pt x="1268" y="20"/>
                  </a:lnTo>
                  <a:lnTo>
                    <a:pt x="1163" y="5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FAC10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1" name="Freeform 41"/>
            <p:cNvSpPr>
              <a:spLocks/>
            </p:cNvSpPr>
            <p:nvPr/>
          </p:nvSpPr>
          <p:spPr bwMode="auto">
            <a:xfrm>
              <a:off x="834" y="40"/>
              <a:ext cx="2116" cy="2139"/>
            </a:xfrm>
            <a:custGeom>
              <a:avLst/>
              <a:gdLst/>
              <a:ahLst/>
              <a:cxnLst>
                <a:cxn ang="0">
                  <a:pos x="1058" y="0"/>
                </a:cxn>
                <a:cxn ang="0">
                  <a:pos x="843" y="25"/>
                </a:cxn>
                <a:cxn ang="0">
                  <a:pos x="644" y="85"/>
                </a:cxn>
                <a:cxn ang="0">
                  <a:pos x="464" y="185"/>
                </a:cxn>
                <a:cxn ang="0">
                  <a:pos x="309" y="316"/>
                </a:cxn>
                <a:cxn ang="0">
                  <a:pos x="179" y="476"/>
                </a:cxn>
                <a:cxn ang="0">
                  <a:pos x="80" y="656"/>
                </a:cxn>
                <a:cxn ang="0">
                  <a:pos x="20" y="857"/>
                </a:cxn>
                <a:cxn ang="0">
                  <a:pos x="0" y="1072"/>
                </a:cxn>
                <a:cxn ang="0">
                  <a:pos x="5" y="1182"/>
                </a:cxn>
                <a:cxn ang="0">
                  <a:pos x="45" y="1388"/>
                </a:cxn>
                <a:cxn ang="0">
                  <a:pos x="124" y="1583"/>
                </a:cxn>
                <a:cxn ang="0">
                  <a:pos x="239" y="1753"/>
                </a:cxn>
                <a:cxn ang="0">
                  <a:pos x="384" y="1899"/>
                </a:cxn>
                <a:cxn ang="0">
                  <a:pos x="554" y="2014"/>
                </a:cxn>
                <a:cxn ang="0">
                  <a:pos x="743" y="2094"/>
                </a:cxn>
                <a:cxn ang="0">
                  <a:pos x="948" y="2134"/>
                </a:cxn>
                <a:cxn ang="0">
                  <a:pos x="1058" y="2139"/>
                </a:cxn>
                <a:cxn ang="0">
                  <a:pos x="1268" y="2119"/>
                </a:cxn>
                <a:cxn ang="0">
                  <a:pos x="1467" y="2059"/>
                </a:cxn>
                <a:cxn ang="0">
                  <a:pos x="1647" y="1959"/>
                </a:cxn>
                <a:cxn ang="0">
                  <a:pos x="1802" y="1829"/>
                </a:cxn>
                <a:cxn ang="0">
                  <a:pos x="1931" y="1668"/>
                </a:cxn>
                <a:cxn ang="0">
                  <a:pos x="2031" y="1488"/>
                </a:cxn>
                <a:cxn ang="0">
                  <a:pos x="2091" y="1288"/>
                </a:cxn>
                <a:cxn ang="0">
                  <a:pos x="2116" y="1072"/>
                </a:cxn>
                <a:cxn ang="0">
                  <a:pos x="2111" y="962"/>
                </a:cxn>
                <a:cxn ang="0">
                  <a:pos x="2066" y="751"/>
                </a:cxn>
                <a:cxn ang="0">
                  <a:pos x="1986" y="561"/>
                </a:cxn>
                <a:cxn ang="0">
                  <a:pos x="1872" y="391"/>
                </a:cxn>
                <a:cxn ang="0">
                  <a:pos x="1727" y="246"/>
                </a:cxn>
                <a:cxn ang="0">
                  <a:pos x="1562" y="130"/>
                </a:cxn>
                <a:cxn ang="0">
                  <a:pos x="1372" y="50"/>
                </a:cxn>
                <a:cxn ang="0">
                  <a:pos x="1163" y="5"/>
                </a:cxn>
                <a:cxn ang="0">
                  <a:pos x="1058" y="0"/>
                </a:cxn>
              </a:cxnLst>
              <a:rect l="0" t="0" r="r" b="b"/>
              <a:pathLst>
                <a:path w="2116" h="2139">
                  <a:moveTo>
                    <a:pt x="1058" y="0"/>
                  </a:moveTo>
                  <a:lnTo>
                    <a:pt x="1058" y="0"/>
                  </a:lnTo>
                  <a:lnTo>
                    <a:pt x="948" y="5"/>
                  </a:lnTo>
                  <a:lnTo>
                    <a:pt x="843" y="25"/>
                  </a:lnTo>
                  <a:lnTo>
                    <a:pt x="743" y="50"/>
                  </a:lnTo>
                  <a:lnTo>
                    <a:pt x="644" y="85"/>
                  </a:lnTo>
                  <a:lnTo>
                    <a:pt x="554" y="130"/>
                  </a:lnTo>
                  <a:lnTo>
                    <a:pt x="464" y="185"/>
                  </a:lnTo>
                  <a:lnTo>
                    <a:pt x="384" y="246"/>
                  </a:lnTo>
                  <a:lnTo>
                    <a:pt x="309" y="316"/>
                  </a:lnTo>
                  <a:lnTo>
                    <a:pt x="239" y="391"/>
                  </a:lnTo>
                  <a:lnTo>
                    <a:pt x="179" y="476"/>
                  </a:lnTo>
                  <a:lnTo>
                    <a:pt x="124" y="561"/>
                  </a:lnTo>
                  <a:lnTo>
                    <a:pt x="80" y="656"/>
                  </a:lnTo>
                  <a:lnTo>
                    <a:pt x="45" y="751"/>
                  </a:lnTo>
                  <a:lnTo>
                    <a:pt x="20" y="857"/>
                  </a:lnTo>
                  <a:lnTo>
                    <a:pt x="5" y="962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5" y="1182"/>
                  </a:lnTo>
                  <a:lnTo>
                    <a:pt x="20" y="1288"/>
                  </a:lnTo>
                  <a:lnTo>
                    <a:pt x="45" y="1388"/>
                  </a:lnTo>
                  <a:lnTo>
                    <a:pt x="80" y="1488"/>
                  </a:lnTo>
                  <a:lnTo>
                    <a:pt x="124" y="1583"/>
                  </a:lnTo>
                  <a:lnTo>
                    <a:pt x="179" y="1668"/>
                  </a:lnTo>
                  <a:lnTo>
                    <a:pt x="239" y="1753"/>
                  </a:lnTo>
                  <a:lnTo>
                    <a:pt x="309" y="1829"/>
                  </a:lnTo>
                  <a:lnTo>
                    <a:pt x="384" y="1899"/>
                  </a:lnTo>
                  <a:lnTo>
                    <a:pt x="464" y="1959"/>
                  </a:lnTo>
                  <a:lnTo>
                    <a:pt x="554" y="2014"/>
                  </a:lnTo>
                  <a:lnTo>
                    <a:pt x="644" y="2059"/>
                  </a:lnTo>
                  <a:lnTo>
                    <a:pt x="743" y="2094"/>
                  </a:lnTo>
                  <a:lnTo>
                    <a:pt x="843" y="2119"/>
                  </a:lnTo>
                  <a:lnTo>
                    <a:pt x="948" y="2134"/>
                  </a:lnTo>
                  <a:lnTo>
                    <a:pt x="1058" y="2139"/>
                  </a:lnTo>
                  <a:lnTo>
                    <a:pt x="1058" y="2139"/>
                  </a:lnTo>
                  <a:lnTo>
                    <a:pt x="1163" y="2134"/>
                  </a:lnTo>
                  <a:lnTo>
                    <a:pt x="1268" y="2119"/>
                  </a:lnTo>
                  <a:lnTo>
                    <a:pt x="1372" y="2094"/>
                  </a:lnTo>
                  <a:lnTo>
                    <a:pt x="1467" y="2059"/>
                  </a:lnTo>
                  <a:lnTo>
                    <a:pt x="1562" y="2014"/>
                  </a:lnTo>
                  <a:lnTo>
                    <a:pt x="1647" y="1959"/>
                  </a:lnTo>
                  <a:lnTo>
                    <a:pt x="1727" y="1899"/>
                  </a:lnTo>
                  <a:lnTo>
                    <a:pt x="1802" y="1829"/>
                  </a:lnTo>
                  <a:lnTo>
                    <a:pt x="1872" y="1753"/>
                  </a:lnTo>
                  <a:lnTo>
                    <a:pt x="1931" y="1668"/>
                  </a:lnTo>
                  <a:lnTo>
                    <a:pt x="1986" y="1583"/>
                  </a:lnTo>
                  <a:lnTo>
                    <a:pt x="2031" y="1488"/>
                  </a:lnTo>
                  <a:lnTo>
                    <a:pt x="2066" y="1388"/>
                  </a:lnTo>
                  <a:lnTo>
                    <a:pt x="2091" y="1288"/>
                  </a:lnTo>
                  <a:lnTo>
                    <a:pt x="2111" y="1182"/>
                  </a:lnTo>
                  <a:lnTo>
                    <a:pt x="2116" y="1072"/>
                  </a:lnTo>
                  <a:lnTo>
                    <a:pt x="2116" y="1072"/>
                  </a:lnTo>
                  <a:lnTo>
                    <a:pt x="2111" y="962"/>
                  </a:lnTo>
                  <a:lnTo>
                    <a:pt x="2091" y="857"/>
                  </a:lnTo>
                  <a:lnTo>
                    <a:pt x="2066" y="751"/>
                  </a:lnTo>
                  <a:lnTo>
                    <a:pt x="2031" y="656"/>
                  </a:lnTo>
                  <a:lnTo>
                    <a:pt x="1986" y="561"/>
                  </a:lnTo>
                  <a:lnTo>
                    <a:pt x="1931" y="476"/>
                  </a:lnTo>
                  <a:lnTo>
                    <a:pt x="1872" y="391"/>
                  </a:lnTo>
                  <a:lnTo>
                    <a:pt x="1802" y="316"/>
                  </a:lnTo>
                  <a:lnTo>
                    <a:pt x="1727" y="246"/>
                  </a:lnTo>
                  <a:lnTo>
                    <a:pt x="1647" y="185"/>
                  </a:lnTo>
                  <a:lnTo>
                    <a:pt x="1562" y="130"/>
                  </a:lnTo>
                  <a:lnTo>
                    <a:pt x="1467" y="85"/>
                  </a:lnTo>
                  <a:lnTo>
                    <a:pt x="1372" y="50"/>
                  </a:lnTo>
                  <a:lnTo>
                    <a:pt x="1268" y="25"/>
                  </a:lnTo>
                  <a:lnTo>
                    <a:pt x="1163" y="5"/>
                  </a:lnTo>
                  <a:lnTo>
                    <a:pt x="1058" y="0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rgbClr val="F7B9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2" name="Freeform 42"/>
            <p:cNvSpPr>
              <a:spLocks/>
            </p:cNvSpPr>
            <p:nvPr/>
          </p:nvSpPr>
          <p:spPr bwMode="auto">
            <a:xfrm>
              <a:off x="834" y="35"/>
              <a:ext cx="2121" cy="2149"/>
            </a:xfrm>
            <a:custGeom>
              <a:avLst/>
              <a:gdLst/>
              <a:ahLst/>
              <a:cxnLst>
                <a:cxn ang="0">
                  <a:pos x="1058" y="0"/>
                </a:cxn>
                <a:cxn ang="0">
                  <a:pos x="843" y="20"/>
                </a:cxn>
                <a:cxn ang="0">
                  <a:pos x="644" y="85"/>
                </a:cxn>
                <a:cxn ang="0">
                  <a:pos x="464" y="185"/>
                </a:cxn>
                <a:cxn ang="0">
                  <a:pos x="309" y="316"/>
                </a:cxn>
                <a:cxn ang="0">
                  <a:pos x="179" y="476"/>
                </a:cxn>
                <a:cxn ang="0">
                  <a:pos x="80" y="656"/>
                </a:cxn>
                <a:cxn ang="0">
                  <a:pos x="20" y="857"/>
                </a:cxn>
                <a:cxn ang="0">
                  <a:pos x="0" y="1072"/>
                </a:cxn>
                <a:cxn ang="0">
                  <a:pos x="5" y="1182"/>
                </a:cxn>
                <a:cxn ang="0">
                  <a:pos x="45" y="1393"/>
                </a:cxn>
                <a:cxn ang="0">
                  <a:pos x="124" y="1588"/>
                </a:cxn>
                <a:cxn ang="0">
                  <a:pos x="239" y="1758"/>
                </a:cxn>
                <a:cxn ang="0">
                  <a:pos x="384" y="1904"/>
                </a:cxn>
                <a:cxn ang="0">
                  <a:pos x="554" y="2019"/>
                </a:cxn>
                <a:cxn ang="0">
                  <a:pos x="743" y="2099"/>
                </a:cxn>
                <a:cxn ang="0">
                  <a:pos x="948" y="2144"/>
                </a:cxn>
                <a:cxn ang="0">
                  <a:pos x="1058" y="2149"/>
                </a:cxn>
                <a:cxn ang="0">
                  <a:pos x="1273" y="2129"/>
                </a:cxn>
                <a:cxn ang="0">
                  <a:pos x="1472" y="2064"/>
                </a:cxn>
                <a:cxn ang="0">
                  <a:pos x="1652" y="1964"/>
                </a:cxn>
                <a:cxn ang="0">
                  <a:pos x="1807" y="1834"/>
                </a:cxn>
                <a:cxn ang="0">
                  <a:pos x="1936" y="1673"/>
                </a:cxn>
                <a:cxn ang="0">
                  <a:pos x="2036" y="1493"/>
                </a:cxn>
                <a:cxn ang="0">
                  <a:pos x="2096" y="1293"/>
                </a:cxn>
                <a:cxn ang="0">
                  <a:pos x="2121" y="1072"/>
                </a:cxn>
                <a:cxn ang="0">
                  <a:pos x="2116" y="967"/>
                </a:cxn>
                <a:cxn ang="0">
                  <a:pos x="2071" y="756"/>
                </a:cxn>
                <a:cxn ang="0">
                  <a:pos x="1991" y="561"/>
                </a:cxn>
                <a:cxn ang="0">
                  <a:pos x="1877" y="391"/>
                </a:cxn>
                <a:cxn ang="0">
                  <a:pos x="1732" y="246"/>
                </a:cxn>
                <a:cxn ang="0">
                  <a:pos x="1562" y="130"/>
                </a:cxn>
                <a:cxn ang="0">
                  <a:pos x="1372" y="45"/>
                </a:cxn>
                <a:cxn ang="0">
                  <a:pos x="1168" y="5"/>
                </a:cxn>
                <a:cxn ang="0">
                  <a:pos x="1058" y="0"/>
                </a:cxn>
              </a:cxnLst>
              <a:rect l="0" t="0" r="r" b="b"/>
              <a:pathLst>
                <a:path w="2121" h="2149">
                  <a:moveTo>
                    <a:pt x="1058" y="0"/>
                  </a:moveTo>
                  <a:lnTo>
                    <a:pt x="1058" y="0"/>
                  </a:lnTo>
                  <a:lnTo>
                    <a:pt x="948" y="5"/>
                  </a:lnTo>
                  <a:lnTo>
                    <a:pt x="843" y="20"/>
                  </a:lnTo>
                  <a:lnTo>
                    <a:pt x="743" y="45"/>
                  </a:lnTo>
                  <a:lnTo>
                    <a:pt x="644" y="85"/>
                  </a:lnTo>
                  <a:lnTo>
                    <a:pt x="554" y="130"/>
                  </a:lnTo>
                  <a:lnTo>
                    <a:pt x="464" y="185"/>
                  </a:lnTo>
                  <a:lnTo>
                    <a:pt x="384" y="246"/>
                  </a:lnTo>
                  <a:lnTo>
                    <a:pt x="309" y="316"/>
                  </a:lnTo>
                  <a:lnTo>
                    <a:pt x="239" y="391"/>
                  </a:lnTo>
                  <a:lnTo>
                    <a:pt x="179" y="476"/>
                  </a:lnTo>
                  <a:lnTo>
                    <a:pt x="124" y="561"/>
                  </a:lnTo>
                  <a:lnTo>
                    <a:pt x="80" y="656"/>
                  </a:lnTo>
                  <a:lnTo>
                    <a:pt x="45" y="756"/>
                  </a:lnTo>
                  <a:lnTo>
                    <a:pt x="20" y="857"/>
                  </a:lnTo>
                  <a:lnTo>
                    <a:pt x="5" y="967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5" y="1182"/>
                  </a:lnTo>
                  <a:lnTo>
                    <a:pt x="20" y="1293"/>
                  </a:lnTo>
                  <a:lnTo>
                    <a:pt x="45" y="1393"/>
                  </a:lnTo>
                  <a:lnTo>
                    <a:pt x="80" y="1493"/>
                  </a:lnTo>
                  <a:lnTo>
                    <a:pt x="124" y="1588"/>
                  </a:lnTo>
                  <a:lnTo>
                    <a:pt x="179" y="1673"/>
                  </a:lnTo>
                  <a:lnTo>
                    <a:pt x="239" y="1758"/>
                  </a:lnTo>
                  <a:lnTo>
                    <a:pt x="309" y="1834"/>
                  </a:lnTo>
                  <a:lnTo>
                    <a:pt x="384" y="1904"/>
                  </a:lnTo>
                  <a:lnTo>
                    <a:pt x="464" y="1964"/>
                  </a:lnTo>
                  <a:lnTo>
                    <a:pt x="554" y="2019"/>
                  </a:lnTo>
                  <a:lnTo>
                    <a:pt x="644" y="2064"/>
                  </a:lnTo>
                  <a:lnTo>
                    <a:pt x="743" y="2099"/>
                  </a:lnTo>
                  <a:lnTo>
                    <a:pt x="843" y="2129"/>
                  </a:lnTo>
                  <a:lnTo>
                    <a:pt x="948" y="2144"/>
                  </a:lnTo>
                  <a:lnTo>
                    <a:pt x="1058" y="2149"/>
                  </a:lnTo>
                  <a:lnTo>
                    <a:pt x="1058" y="2149"/>
                  </a:lnTo>
                  <a:lnTo>
                    <a:pt x="1168" y="2144"/>
                  </a:lnTo>
                  <a:lnTo>
                    <a:pt x="1273" y="2129"/>
                  </a:lnTo>
                  <a:lnTo>
                    <a:pt x="1372" y="2099"/>
                  </a:lnTo>
                  <a:lnTo>
                    <a:pt x="1472" y="2064"/>
                  </a:lnTo>
                  <a:lnTo>
                    <a:pt x="1562" y="2019"/>
                  </a:lnTo>
                  <a:lnTo>
                    <a:pt x="1652" y="1964"/>
                  </a:lnTo>
                  <a:lnTo>
                    <a:pt x="1732" y="1904"/>
                  </a:lnTo>
                  <a:lnTo>
                    <a:pt x="1807" y="1834"/>
                  </a:lnTo>
                  <a:lnTo>
                    <a:pt x="1877" y="1758"/>
                  </a:lnTo>
                  <a:lnTo>
                    <a:pt x="1936" y="1673"/>
                  </a:lnTo>
                  <a:lnTo>
                    <a:pt x="1991" y="1588"/>
                  </a:lnTo>
                  <a:lnTo>
                    <a:pt x="2036" y="1493"/>
                  </a:lnTo>
                  <a:lnTo>
                    <a:pt x="2071" y="1393"/>
                  </a:lnTo>
                  <a:lnTo>
                    <a:pt x="2096" y="1293"/>
                  </a:lnTo>
                  <a:lnTo>
                    <a:pt x="2116" y="1182"/>
                  </a:lnTo>
                  <a:lnTo>
                    <a:pt x="2121" y="1072"/>
                  </a:lnTo>
                  <a:lnTo>
                    <a:pt x="2121" y="1072"/>
                  </a:lnTo>
                  <a:lnTo>
                    <a:pt x="2116" y="967"/>
                  </a:lnTo>
                  <a:lnTo>
                    <a:pt x="2096" y="857"/>
                  </a:lnTo>
                  <a:lnTo>
                    <a:pt x="2071" y="756"/>
                  </a:lnTo>
                  <a:lnTo>
                    <a:pt x="2036" y="656"/>
                  </a:lnTo>
                  <a:lnTo>
                    <a:pt x="1991" y="561"/>
                  </a:lnTo>
                  <a:lnTo>
                    <a:pt x="1936" y="476"/>
                  </a:lnTo>
                  <a:lnTo>
                    <a:pt x="1877" y="391"/>
                  </a:lnTo>
                  <a:lnTo>
                    <a:pt x="1807" y="316"/>
                  </a:lnTo>
                  <a:lnTo>
                    <a:pt x="1732" y="246"/>
                  </a:lnTo>
                  <a:lnTo>
                    <a:pt x="1652" y="185"/>
                  </a:lnTo>
                  <a:lnTo>
                    <a:pt x="1562" y="130"/>
                  </a:lnTo>
                  <a:lnTo>
                    <a:pt x="1472" y="85"/>
                  </a:lnTo>
                  <a:lnTo>
                    <a:pt x="1372" y="45"/>
                  </a:lnTo>
                  <a:lnTo>
                    <a:pt x="1273" y="20"/>
                  </a:lnTo>
                  <a:lnTo>
                    <a:pt x="1168" y="5"/>
                  </a:lnTo>
                  <a:lnTo>
                    <a:pt x="1058" y="0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rgbClr val="F7B6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3" name="Freeform 43"/>
            <p:cNvSpPr>
              <a:spLocks/>
            </p:cNvSpPr>
            <p:nvPr/>
          </p:nvSpPr>
          <p:spPr bwMode="auto">
            <a:xfrm>
              <a:off x="829" y="25"/>
              <a:ext cx="2131" cy="2164"/>
            </a:xfrm>
            <a:custGeom>
              <a:avLst/>
              <a:gdLst/>
              <a:ahLst/>
              <a:cxnLst>
                <a:cxn ang="0">
                  <a:pos x="1068" y="0"/>
                </a:cxn>
                <a:cxn ang="0">
                  <a:pos x="853" y="25"/>
                </a:cxn>
                <a:cxn ang="0">
                  <a:pos x="654" y="85"/>
                </a:cxn>
                <a:cxn ang="0">
                  <a:pos x="474" y="185"/>
                </a:cxn>
                <a:cxn ang="0">
                  <a:pos x="314" y="321"/>
                </a:cxn>
                <a:cxn ang="0">
                  <a:pos x="184" y="481"/>
                </a:cxn>
                <a:cxn ang="0">
                  <a:pos x="85" y="661"/>
                </a:cxn>
                <a:cxn ang="0">
                  <a:pos x="25" y="867"/>
                </a:cxn>
                <a:cxn ang="0">
                  <a:pos x="0" y="1082"/>
                </a:cxn>
                <a:cxn ang="0">
                  <a:pos x="10" y="1192"/>
                </a:cxn>
                <a:cxn ang="0">
                  <a:pos x="50" y="1403"/>
                </a:cxn>
                <a:cxn ang="0">
                  <a:pos x="129" y="1598"/>
                </a:cxn>
                <a:cxn ang="0">
                  <a:pos x="244" y="1768"/>
                </a:cxn>
                <a:cxn ang="0">
                  <a:pos x="389" y="1914"/>
                </a:cxn>
                <a:cxn ang="0">
                  <a:pos x="559" y="2034"/>
                </a:cxn>
                <a:cxn ang="0">
                  <a:pos x="748" y="2114"/>
                </a:cxn>
                <a:cxn ang="0">
                  <a:pos x="958" y="2159"/>
                </a:cxn>
                <a:cxn ang="0">
                  <a:pos x="1068" y="2164"/>
                </a:cxn>
                <a:cxn ang="0">
                  <a:pos x="1283" y="2139"/>
                </a:cxn>
                <a:cxn ang="0">
                  <a:pos x="1482" y="2079"/>
                </a:cxn>
                <a:cxn ang="0">
                  <a:pos x="1662" y="1979"/>
                </a:cxn>
                <a:cxn ang="0">
                  <a:pos x="1817" y="1849"/>
                </a:cxn>
                <a:cxn ang="0">
                  <a:pos x="1946" y="1688"/>
                </a:cxn>
                <a:cxn ang="0">
                  <a:pos x="2046" y="1503"/>
                </a:cxn>
                <a:cxn ang="0">
                  <a:pos x="2111" y="1303"/>
                </a:cxn>
                <a:cxn ang="0">
                  <a:pos x="2131" y="1082"/>
                </a:cxn>
                <a:cxn ang="0">
                  <a:pos x="2126" y="972"/>
                </a:cxn>
                <a:cxn ang="0">
                  <a:pos x="2081" y="761"/>
                </a:cxn>
                <a:cxn ang="0">
                  <a:pos x="2001" y="566"/>
                </a:cxn>
                <a:cxn ang="0">
                  <a:pos x="1887" y="396"/>
                </a:cxn>
                <a:cxn ang="0">
                  <a:pos x="1742" y="251"/>
                </a:cxn>
                <a:cxn ang="0">
                  <a:pos x="1572" y="135"/>
                </a:cxn>
                <a:cxn ang="0">
                  <a:pos x="1382" y="50"/>
                </a:cxn>
                <a:cxn ang="0">
                  <a:pos x="1173" y="10"/>
                </a:cxn>
                <a:cxn ang="0">
                  <a:pos x="1068" y="0"/>
                </a:cxn>
              </a:cxnLst>
              <a:rect l="0" t="0" r="r" b="b"/>
              <a:pathLst>
                <a:path w="2131" h="2164">
                  <a:moveTo>
                    <a:pt x="1068" y="0"/>
                  </a:moveTo>
                  <a:lnTo>
                    <a:pt x="1068" y="0"/>
                  </a:lnTo>
                  <a:lnTo>
                    <a:pt x="958" y="10"/>
                  </a:lnTo>
                  <a:lnTo>
                    <a:pt x="853" y="25"/>
                  </a:lnTo>
                  <a:lnTo>
                    <a:pt x="748" y="50"/>
                  </a:lnTo>
                  <a:lnTo>
                    <a:pt x="654" y="85"/>
                  </a:lnTo>
                  <a:lnTo>
                    <a:pt x="559" y="135"/>
                  </a:lnTo>
                  <a:lnTo>
                    <a:pt x="474" y="185"/>
                  </a:lnTo>
                  <a:lnTo>
                    <a:pt x="389" y="251"/>
                  </a:lnTo>
                  <a:lnTo>
                    <a:pt x="314" y="321"/>
                  </a:lnTo>
                  <a:lnTo>
                    <a:pt x="244" y="396"/>
                  </a:lnTo>
                  <a:lnTo>
                    <a:pt x="184" y="481"/>
                  </a:lnTo>
                  <a:lnTo>
                    <a:pt x="129" y="566"/>
                  </a:lnTo>
                  <a:lnTo>
                    <a:pt x="85" y="661"/>
                  </a:lnTo>
                  <a:lnTo>
                    <a:pt x="50" y="761"/>
                  </a:lnTo>
                  <a:lnTo>
                    <a:pt x="25" y="867"/>
                  </a:lnTo>
                  <a:lnTo>
                    <a:pt x="10" y="972"/>
                  </a:lnTo>
                  <a:lnTo>
                    <a:pt x="0" y="1082"/>
                  </a:lnTo>
                  <a:lnTo>
                    <a:pt x="0" y="1082"/>
                  </a:lnTo>
                  <a:lnTo>
                    <a:pt x="10" y="1192"/>
                  </a:lnTo>
                  <a:lnTo>
                    <a:pt x="25" y="1303"/>
                  </a:lnTo>
                  <a:lnTo>
                    <a:pt x="50" y="1403"/>
                  </a:lnTo>
                  <a:lnTo>
                    <a:pt x="85" y="1503"/>
                  </a:lnTo>
                  <a:lnTo>
                    <a:pt x="129" y="1598"/>
                  </a:lnTo>
                  <a:lnTo>
                    <a:pt x="184" y="1688"/>
                  </a:lnTo>
                  <a:lnTo>
                    <a:pt x="244" y="1768"/>
                  </a:lnTo>
                  <a:lnTo>
                    <a:pt x="314" y="1849"/>
                  </a:lnTo>
                  <a:lnTo>
                    <a:pt x="389" y="1914"/>
                  </a:lnTo>
                  <a:lnTo>
                    <a:pt x="474" y="1979"/>
                  </a:lnTo>
                  <a:lnTo>
                    <a:pt x="559" y="2034"/>
                  </a:lnTo>
                  <a:lnTo>
                    <a:pt x="654" y="2079"/>
                  </a:lnTo>
                  <a:lnTo>
                    <a:pt x="748" y="2114"/>
                  </a:lnTo>
                  <a:lnTo>
                    <a:pt x="853" y="2139"/>
                  </a:lnTo>
                  <a:lnTo>
                    <a:pt x="958" y="2159"/>
                  </a:lnTo>
                  <a:lnTo>
                    <a:pt x="1068" y="2164"/>
                  </a:lnTo>
                  <a:lnTo>
                    <a:pt x="1068" y="2164"/>
                  </a:lnTo>
                  <a:lnTo>
                    <a:pt x="1173" y="2159"/>
                  </a:lnTo>
                  <a:lnTo>
                    <a:pt x="1283" y="2139"/>
                  </a:lnTo>
                  <a:lnTo>
                    <a:pt x="1382" y="2114"/>
                  </a:lnTo>
                  <a:lnTo>
                    <a:pt x="1482" y="2079"/>
                  </a:lnTo>
                  <a:lnTo>
                    <a:pt x="1572" y="2034"/>
                  </a:lnTo>
                  <a:lnTo>
                    <a:pt x="1662" y="1979"/>
                  </a:lnTo>
                  <a:lnTo>
                    <a:pt x="1742" y="1914"/>
                  </a:lnTo>
                  <a:lnTo>
                    <a:pt x="1817" y="1849"/>
                  </a:lnTo>
                  <a:lnTo>
                    <a:pt x="1887" y="1768"/>
                  </a:lnTo>
                  <a:lnTo>
                    <a:pt x="1946" y="1688"/>
                  </a:lnTo>
                  <a:lnTo>
                    <a:pt x="2001" y="1598"/>
                  </a:lnTo>
                  <a:lnTo>
                    <a:pt x="2046" y="1503"/>
                  </a:lnTo>
                  <a:lnTo>
                    <a:pt x="2081" y="1403"/>
                  </a:lnTo>
                  <a:lnTo>
                    <a:pt x="2111" y="1303"/>
                  </a:lnTo>
                  <a:lnTo>
                    <a:pt x="2126" y="1192"/>
                  </a:lnTo>
                  <a:lnTo>
                    <a:pt x="2131" y="1082"/>
                  </a:lnTo>
                  <a:lnTo>
                    <a:pt x="2131" y="1082"/>
                  </a:lnTo>
                  <a:lnTo>
                    <a:pt x="2126" y="972"/>
                  </a:lnTo>
                  <a:lnTo>
                    <a:pt x="2111" y="867"/>
                  </a:lnTo>
                  <a:lnTo>
                    <a:pt x="2081" y="761"/>
                  </a:lnTo>
                  <a:lnTo>
                    <a:pt x="2046" y="661"/>
                  </a:lnTo>
                  <a:lnTo>
                    <a:pt x="2001" y="566"/>
                  </a:lnTo>
                  <a:lnTo>
                    <a:pt x="1946" y="481"/>
                  </a:lnTo>
                  <a:lnTo>
                    <a:pt x="1887" y="396"/>
                  </a:lnTo>
                  <a:lnTo>
                    <a:pt x="1817" y="321"/>
                  </a:lnTo>
                  <a:lnTo>
                    <a:pt x="1742" y="251"/>
                  </a:lnTo>
                  <a:lnTo>
                    <a:pt x="1662" y="185"/>
                  </a:lnTo>
                  <a:lnTo>
                    <a:pt x="1572" y="135"/>
                  </a:lnTo>
                  <a:lnTo>
                    <a:pt x="1482" y="85"/>
                  </a:lnTo>
                  <a:lnTo>
                    <a:pt x="1382" y="50"/>
                  </a:lnTo>
                  <a:lnTo>
                    <a:pt x="1283" y="25"/>
                  </a:lnTo>
                  <a:lnTo>
                    <a:pt x="1173" y="10"/>
                  </a:lnTo>
                  <a:lnTo>
                    <a:pt x="1068" y="0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rgbClr val="F6B0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4" name="Freeform 44"/>
            <p:cNvSpPr>
              <a:spLocks/>
            </p:cNvSpPr>
            <p:nvPr/>
          </p:nvSpPr>
          <p:spPr bwMode="auto">
            <a:xfrm>
              <a:off x="829" y="20"/>
              <a:ext cx="2136" cy="2174"/>
            </a:xfrm>
            <a:custGeom>
              <a:avLst/>
              <a:gdLst/>
              <a:ahLst/>
              <a:cxnLst>
                <a:cxn ang="0">
                  <a:pos x="1068" y="0"/>
                </a:cxn>
                <a:cxn ang="0">
                  <a:pos x="853" y="20"/>
                </a:cxn>
                <a:cxn ang="0">
                  <a:pos x="654" y="85"/>
                </a:cxn>
                <a:cxn ang="0">
                  <a:pos x="474" y="185"/>
                </a:cxn>
                <a:cxn ang="0">
                  <a:pos x="314" y="321"/>
                </a:cxn>
                <a:cxn ang="0">
                  <a:pos x="184" y="481"/>
                </a:cxn>
                <a:cxn ang="0">
                  <a:pos x="85" y="666"/>
                </a:cxn>
                <a:cxn ang="0">
                  <a:pos x="25" y="867"/>
                </a:cxn>
                <a:cxn ang="0">
                  <a:pos x="0" y="1087"/>
                </a:cxn>
                <a:cxn ang="0">
                  <a:pos x="10" y="1197"/>
                </a:cxn>
                <a:cxn ang="0">
                  <a:pos x="50" y="1408"/>
                </a:cxn>
                <a:cxn ang="0">
                  <a:pos x="129" y="1603"/>
                </a:cxn>
                <a:cxn ang="0">
                  <a:pos x="244" y="1778"/>
                </a:cxn>
                <a:cxn ang="0">
                  <a:pos x="389" y="1924"/>
                </a:cxn>
                <a:cxn ang="0">
                  <a:pos x="559" y="2039"/>
                </a:cxn>
                <a:cxn ang="0">
                  <a:pos x="753" y="2124"/>
                </a:cxn>
                <a:cxn ang="0">
                  <a:pos x="958" y="2164"/>
                </a:cxn>
                <a:cxn ang="0">
                  <a:pos x="1068" y="2174"/>
                </a:cxn>
                <a:cxn ang="0">
                  <a:pos x="1283" y="2149"/>
                </a:cxn>
                <a:cxn ang="0">
                  <a:pos x="1482" y="2084"/>
                </a:cxn>
                <a:cxn ang="0">
                  <a:pos x="1667" y="1984"/>
                </a:cxn>
                <a:cxn ang="0">
                  <a:pos x="1822" y="1854"/>
                </a:cxn>
                <a:cxn ang="0">
                  <a:pos x="1951" y="1693"/>
                </a:cxn>
                <a:cxn ang="0">
                  <a:pos x="2051" y="1508"/>
                </a:cxn>
                <a:cxn ang="0">
                  <a:pos x="2116" y="1303"/>
                </a:cxn>
                <a:cxn ang="0">
                  <a:pos x="2136" y="1087"/>
                </a:cxn>
                <a:cxn ang="0">
                  <a:pos x="2131" y="977"/>
                </a:cxn>
                <a:cxn ang="0">
                  <a:pos x="2086" y="761"/>
                </a:cxn>
                <a:cxn ang="0">
                  <a:pos x="2006" y="571"/>
                </a:cxn>
                <a:cxn ang="0">
                  <a:pos x="1892" y="396"/>
                </a:cxn>
                <a:cxn ang="0">
                  <a:pos x="1747" y="251"/>
                </a:cxn>
                <a:cxn ang="0">
                  <a:pos x="1577" y="130"/>
                </a:cxn>
                <a:cxn ang="0">
                  <a:pos x="1387" y="50"/>
                </a:cxn>
                <a:cxn ang="0">
                  <a:pos x="1178" y="5"/>
                </a:cxn>
                <a:cxn ang="0">
                  <a:pos x="1068" y="0"/>
                </a:cxn>
              </a:cxnLst>
              <a:rect l="0" t="0" r="r" b="b"/>
              <a:pathLst>
                <a:path w="2136" h="2174">
                  <a:moveTo>
                    <a:pt x="1068" y="0"/>
                  </a:moveTo>
                  <a:lnTo>
                    <a:pt x="1068" y="0"/>
                  </a:lnTo>
                  <a:lnTo>
                    <a:pt x="958" y="5"/>
                  </a:lnTo>
                  <a:lnTo>
                    <a:pt x="853" y="20"/>
                  </a:lnTo>
                  <a:lnTo>
                    <a:pt x="753" y="50"/>
                  </a:lnTo>
                  <a:lnTo>
                    <a:pt x="654" y="85"/>
                  </a:lnTo>
                  <a:lnTo>
                    <a:pt x="559" y="130"/>
                  </a:lnTo>
                  <a:lnTo>
                    <a:pt x="474" y="185"/>
                  </a:lnTo>
                  <a:lnTo>
                    <a:pt x="389" y="251"/>
                  </a:lnTo>
                  <a:lnTo>
                    <a:pt x="314" y="321"/>
                  </a:lnTo>
                  <a:lnTo>
                    <a:pt x="244" y="396"/>
                  </a:lnTo>
                  <a:lnTo>
                    <a:pt x="184" y="481"/>
                  </a:lnTo>
                  <a:lnTo>
                    <a:pt x="129" y="571"/>
                  </a:lnTo>
                  <a:lnTo>
                    <a:pt x="85" y="666"/>
                  </a:lnTo>
                  <a:lnTo>
                    <a:pt x="50" y="761"/>
                  </a:lnTo>
                  <a:lnTo>
                    <a:pt x="25" y="867"/>
                  </a:lnTo>
                  <a:lnTo>
                    <a:pt x="10" y="977"/>
                  </a:lnTo>
                  <a:lnTo>
                    <a:pt x="0" y="1087"/>
                  </a:lnTo>
                  <a:lnTo>
                    <a:pt x="0" y="1087"/>
                  </a:lnTo>
                  <a:lnTo>
                    <a:pt x="10" y="1197"/>
                  </a:lnTo>
                  <a:lnTo>
                    <a:pt x="25" y="1303"/>
                  </a:lnTo>
                  <a:lnTo>
                    <a:pt x="50" y="1408"/>
                  </a:lnTo>
                  <a:lnTo>
                    <a:pt x="85" y="1508"/>
                  </a:lnTo>
                  <a:lnTo>
                    <a:pt x="129" y="1603"/>
                  </a:lnTo>
                  <a:lnTo>
                    <a:pt x="184" y="1693"/>
                  </a:lnTo>
                  <a:lnTo>
                    <a:pt x="244" y="1778"/>
                  </a:lnTo>
                  <a:lnTo>
                    <a:pt x="314" y="1854"/>
                  </a:lnTo>
                  <a:lnTo>
                    <a:pt x="389" y="1924"/>
                  </a:lnTo>
                  <a:lnTo>
                    <a:pt x="474" y="1984"/>
                  </a:lnTo>
                  <a:lnTo>
                    <a:pt x="559" y="2039"/>
                  </a:lnTo>
                  <a:lnTo>
                    <a:pt x="654" y="2084"/>
                  </a:lnTo>
                  <a:lnTo>
                    <a:pt x="753" y="2124"/>
                  </a:lnTo>
                  <a:lnTo>
                    <a:pt x="853" y="2149"/>
                  </a:lnTo>
                  <a:lnTo>
                    <a:pt x="958" y="2164"/>
                  </a:lnTo>
                  <a:lnTo>
                    <a:pt x="1068" y="2174"/>
                  </a:lnTo>
                  <a:lnTo>
                    <a:pt x="1068" y="2174"/>
                  </a:lnTo>
                  <a:lnTo>
                    <a:pt x="1178" y="2164"/>
                  </a:lnTo>
                  <a:lnTo>
                    <a:pt x="1283" y="2149"/>
                  </a:lnTo>
                  <a:lnTo>
                    <a:pt x="1387" y="2124"/>
                  </a:lnTo>
                  <a:lnTo>
                    <a:pt x="1482" y="2084"/>
                  </a:lnTo>
                  <a:lnTo>
                    <a:pt x="1577" y="2039"/>
                  </a:lnTo>
                  <a:lnTo>
                    <a:pt x="1667" y="1984"/>
                  </a:lnTo>
                  <a:lnTo>
                    <a:pt x="1747" y="1924"/>
                  </a:lnTo>
                  <a:lnTo>
                    <a:pt x="1822" y="1854"/>
                  </a:lnTo>
                  <a:lnTo>
                    <a:pt x="1892" y="1778"/>
                  </a:lnTo>
                  <a:lnTo>
                    <a:pt x="1951" y="1693"/>
                  </a:lnTo>
                  <a:lnTo>
                    <a:pt x="2006" y="1603"/>
                  </a:lnTo>
                  <a:lnTo>
                    <a:pt x="2051" y="1508"/>
                  </a:lnTo>
                  <a:lnTo>
                    <a:pt x="2086" y="1408"/>
                  </a:lnTo>
                  <a:lnTo>
                    <a:pt x="2116" y="1303"/>
                  </a:lnTo>
                  <a:lnTo>
                    <a:pt x="2131" y="1197"/>
                  </a:lnTo>
                  <a:lnTo>
                    <a:pt x="2136" y="1087"/>
                  </a:lnTo>
                  <a:lnTo>
                    <a:pt x="2136" y="1087"/>
                  </a:lnTo>
                  <a:lnTo>
                    <a:pt x="2131" y="977"/>
                  </a:lnTo>
                  <a:lnTo>
                    <a:pt x="2116" y="867"/>
                  </a:lnTo>
                  <a:lnTo>
                    <a:pt x="2086" y="761"/>
                  </a:lnTo>
                  <a:lnTo>
                    <a:pt x="2051" y="666"/>
                  </a:lnTo>
                  <a:lnTo>
                    <a:pt x="2006" y="571"/>
                  </a:lnTo>
                  <a:lnTo>
                    <a:pt x="1951" y="481"/>
                  </a:lnTo>
                  <a:lnTo>
                    <a:pt x="1892" y="396"/>
                  </a:lnTo>
                  <a:lnTo>
                    <a:pt x="1822" y="321"/>
                  </a:lnTo>
                  <a:lnTo>
                    <a:pt x="1747" y="251"/>
                  </a:lnTo>
                  <a:lnTo>
                    <a:pt x="1667" y="185"/>
                  </a:lnTo>
                  <a:lnTo>
                    <a:pt x="1577" y="130"/>
                  </a:lnTo>
                  <a:lnTo>
                    <a:pt x="1482" y="85"/>
                  </a:lnTo>
                  <a:lnTo>
                    <a:pt x="1387" y="50"/>
                  </a:lnTo>
                  <a:lnTo>
                    <a:pt x="1283" y="20"/>
                  </a:lnTo>
                  <a:lnTo>
                    <a:pt x="1178" y="5"/>
                  </a:lnTo>
                  <a:lnTo>
                    <a:pt x="1068" y="0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rgbClr val="F5AB1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5" name="Freeform 45"/>
            <p:cNvSpPr>
              <a:spLocks/>
            </p:cNvSpPr>
            <p:nvPr/>
          </p:nvSpPr>
          <p:spPr bwMode="auto">
            <a:xfrm>
              <a:off x="829" y="15"/>
              <a:ext cx="2141" cy="2179"/>
            </a:xfrm>
            <a:custGeom>
              <a:avLst/>
              <a:gdLst/>
              <a:ahLst/>
              <a:cxnLst>
                <a:cxn ang="0">
                  <a:pos x="1073" y="0"/>
                </a:cxn>
                <a:cxn ang="0">
                  <a:pos x="858" y="20"/>
                </a:cxn>
                <a:cxn ang="0">
                  <a:pos x="654" y="85"/>
                </a:cxn>
                <a:cxn ang="0">
                  <a:pos x="474" y="185"/>
                </a:cxn>
                <a:cxn ang="0">
                  <a:pos x="314" y="321"/>
                </a:cxn>
                <a:cxn ang="0">
                  <a:pos x="184" y="481"/>
                </a:cxn>
                <a:cxn ang="0">
                  <a:pos x="85" y="666"/>
                </a:cxn>
                <a:cxn ang="0">
                  <a:pos x="25" y="872"/>
                </a:cxn>
                <a:cxn ang="0">
                  <a:pos x="0" y="1087"/>
                </a:cxn>
                <a:cxn ang="0">
                  <a:pos x="10" y="1202"/>
                </a:cxn>
                <a:cxn ang="0">
                  <a:pos x="50" y="1413"/>
                </a:cxn>
                <a:cxn ang="0">
                  <a:pos x="129" y="1608"/>
                </a:cxn>
                <a:cxn ang="0">
                  <a:pos x="244" y="1783"/>
                </a:cxn>
                <a:cxn ang="0">
                  <a:pos x="394" y="1929"/>
                </a:cxn>
                <a:cxn ang="0">
                  <a:pos x="564" y="2049"/>
                </a:cxn>
                <a:cxn ang="0">
                  <a:pos x="753" y="2129"/>
                </a:cxn>
                <a:cxn ang="0">
                  <a:pos x="963" y="2174"/>
                </a:cxn>
                <a:cxn ang="0">
                  <a:pos x="1073" y="2179"/>
                </a:cxn>
                <a:cxn ang="0">
                  <a:pos x="1288" y="2159"/>
                </a:cxn>
                <a:cxn ang="0">
                  <a:pos x="1487" y="2094"/>
                </a:cxn>
                <a:cxn ang="0">
                  <a:pos x="1667" y="1994"/>
                </a:cxn>
                <a:cxn ang="0">
                  <a:pos x="1827" y="1859"/>
                </a:cxn>
                <a:cxn ang="0">
                  <a:pos x="1956" y="1698"/>
                </a:cxn>
                <a:cxn ang="0">
                  <a:pos x="2056" y="1513"/>
                </a:cxn>
                <a:cxn ang="0">
                  <a:pos x="2121" y="1308"/>
                </a:cxn>
                <a:cxn ang="0">
                  <a:pos x="2141" y="1087"/>
                </a:cxn>
                <a:cxn ang="0">
                  <a:pos x="2136" y="977"/>
                </a:cxn>
                <a:cxn ang="0">
                  <a:pos x="2091" y="766"/>
                </a:cxn>
                <a:cxn ang="0">
                  <a:pos x="2011" y="571"/>
                </a:cxn>
                <a:cxn ang="0">
                  <a:pos x="1897" y="396"/>
                </a:cxn>
                <a:cxn ang="0">
                  <a:pos x="1752" y="251"/>
                </a:cxn>
                <a:cxn ang="0">
                  <a:pos x="1582" y="130"/>
                </a:cxn>
                <a:cxn ang="0">
                  <a:pos x="1387" y="50"/>
                </a:cxn>
                <a:cxn ang="0">
                  <a:pos x="1183" y="5"/>
                </a:cxn>
                <a:cxn ang="0">
                  <a:pos x="1073" y="0"/>
                </a:cxn>
              </a:cxnLst>
              <a:rect l="0" t="0" r="r" b="b"/>
              <a:pathLst>
                <a:path w="2141" h="2179">
                  <a:moveTo>
                    <a:pt x="1073" y="0"/>
                  </a:moveTo>
                  <a:lnTo>
                    <a:pt x="1073" y="0"/>
                  </a:lnTo>
                  <a:lnTo>
                    <a:pt x="963" y="5"/>
                  </a:lnTo>
                  <a:lnTo>
                    <a:pt x="858" y="20"/>
                  </a:lnTo>
                  <a:lnTo>
                    <a:pt x="753" y="50"/>
                  </a:lnTo>
                  <a:lnTo>
                    <a:pt x="654" y="85"/>
                  </a:lnTo>
                  <a:lnTo>
                    <a:pt x="564" y="130"/>
                  </a:lnTo>
                  <a:lnTo>
                    <a:pt x="474" y="185"/>
                  </a:lnTo>
                  <a:lnTo>
                    <a:pt x="394" y="251"/>
                  </a:lnTo>
                  <a:lnTo>
                    <a:pt x="314" y="321"/>
                  </a:lnTo>
                  <a:lnTo>
                    <a:pt x="244" y="396"/>
                  </a:lnTo>
                  <a:lnTo>
                    <a:pt x="184" y="481"/>
                  </a:lnTo>
                  <a:lnTo>
                    <a:pt x="129" y="571"/>
                  </a:lnTo>
                  <a:lnTo>
                    <a:pt x="85" y="666"/>
                  </a:lnTo>
                  <a:lnTo>
                    <a:pt x="50" y="766"/>
                  </a:lnTo>
                  <a:lnTo>
                    <a:pt x="25" y="872"/>
                  </a:lnTo>
                  <a:lnTo>
                    <a:pt x="10" y="977"/>
                  </a:lnTo>
                  <a:lnTo>
                    <a:pt x="0" y="1087"/>
                  </a:lnTo>
                  <a:lnTo>
                    <a:pt x="0" y="1087"/>
                  </a:lnTo>
                  <a:lnTo>
                    <a:pt x="10" y="1202"/>
                  </a:lnTo>
                  <a:lnTo>
                    <a:pt x="25" y="1308"/>
                  </a:lnTo>
                  <a:lnTo>
                    <a:pt x="50" y="1413"/>
                  </a:lnTo>
                  <a:lnTo>
                    <a:pt x="85" y="1513"/>
                  </a:lnTo>
                  <a:lnTo>
                    <a:pt x="129" y="1608"/>
                  </a:lnTo>
                  <a:lnTo>
                    <a:pt x="184" y="1698"/>
                  </a:lnTo>
                  <a:lnTo>
                    <a:pt x="244" y="1783"/>
                  </a:lnTo>
                  <a:lnTo>
                    <a:pt x="314" y="1859"/>
                  </a:lnTo>
                  <a:lnTo>
                    <a:pt x="394" y="1929"/>
                  </a:lnTo>
                  <a:lnTo>
                    <a:pt x="474" y="1994"/>
                  </a:lnTo>
                  <a:lnTo>
                    <a:pt x="564" y="2049"/>
                  </a:lnTo>
                  <a:lnTo>
                    <a:pt x="654" y="2094"/>
                  </a:lnTo>
                  <a:lnTo>
                    <a:pt x="753" y="2129"/>
                  </a:lnTo>
                  <a:lnTo>
                    <a:pt x="858" y="2159"/>
                  </a:lnTo>
                  <a:lnTo>
                    <a:pt x="963" y="2174"/>
                  </a:lnTo>
                  <a:lnTo>
                    <a:pt x="1073" y="2179"/>
                  </a:lnTo>
                  <a:lnTo>
                    <a:pt x="1073" y="2179"/>
                  </a:lnTo>
                  <a:lnTo>
                    <a:pt x="1183" y="2174"/>
                  </a:lnTo>
                  <a:lnTo>
                    <a:pt x="1288" y="2159"/>
                  </a:lnTo>
                  <a:lnTo>
                    <a:pt x="1387" y="2129"/>
                  </a:lnTo>
                  <a:lnTo>
                    <a:pt x="1487" y="2094"/>
                  </a:lnTo>
                  <a:lnTo>
                    <a:pt x="1582" y="2049"/>
                  </a:lnTo>
                  <a:lnTo>
                    <a:pt x="1667" y="1994"/>
                  </a:lnTo>
                  <a:lnTo>
                    <a:pt x="1752" y="1929"/>
                  </a:lnTo>
                  <a:lnTo>
                    <a:pt x="1827" y="1859"/>
                  </a:lnTo>
                  <a:lnTo>
                    <a:pt x="1897" y="1783"/>
                  </a:lnTo>
                  <a:lnTo>
                    <a:pt x="1956" y="1698"/>
                  </a:lnTo>
                  <a:lnTo>
                    <a:pt x="2011" y="1608"/>
                  </a:lnTo>
                  <a:lnTo>
                    <a:pt x="2056" y="1513"/>
                  </a:lnTo>
                  <a:lnTo>
                    <a:pt x="2091" y="1413"/>
                  </a:lnTo>
                  <a:lnTo>
                    <a:pt x="2121" y="1308"/>
                  </a:lnTo>
                  <a:lnTo>
                    <a:pt x="2136" y="1202"/>
                  </a:lnTo>
                  <a:lnTo>
                    <a:pt x="2141" y="1087"/>
                  </a:lnTo>
                  <a:lnTo>
                    <a:pt x="2141" y="1087"/>
                  </a:lnTo>
                  <a:lnTo>
                    <a:pt x="2136" y="977"/>
                  </a:lnTo>
                  <a:lnTo>
                    <a:pt x="2121" y="872"/>
                  </a:lnTo>
                  <a:lnTo>
                    <a:pt x="2091" y="766"/>
                  </a:lnTo>
                  <a:lnTo>
                    <a:pt x="2056" y="666"/>
                  </a:lnTo>
                  <a:lnTo>
                    <a:pt x="2011" y="571"/>
                  </a:lnTo>
                  <a:lnTo>
                    <a:pt x="1956" y="481"/>
                  </a:lnTo>
                  <a:lnTo>
                    <a:pt x="1897" y="396"/>
                  </a:lnTo>
                  <a:lnTo>
                    <a:pt x="1827" y="321"/>
                  </a:lnTo>
                  <a:lnTo>
                    <a:pt x="1752" y="251"/>
                  </a:lnTo>
                  <a:lnTo>
                    <a:pt x="1667" y="185"/>
                  </a:lnTo>
                  <a:lnTo>
                    <a:pt x="1582" y="130"/>
                  </a:lnTo>
                  <a:lnTo>
                    <a:pt x="1487" y="85"/>
                  </a:lnTo>
                  <a:lnTo>
                    <a:pt x="1387" y="50"/>
                  </a:lnTo>
                  <a:lnTo>
                    <a:pt x="1288" y="20"/>
                  </a:lnTo>
                  <a:lnTo>
                    <a:pt x="1183" y="5"/>
                  </a:lnTo>
                  <a:lnTo>
                    <a:pt x="1073" y="0"/>
                  </a:lnTo>
                  <a:lnTo>
                    <a:pt x="1073" y="0"/>
                  </a:lnTo>
                  <a:close/>
                </a:path>
              </a:pathLst>
            </a:custGeom>
            <a:solidFill>
              <a:srgbClr val="F4A71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6" name="Freeform 46"/>
            <p:cNvSpPr>
              <a:spLocks/>
            </p:cNvSpPr>
            <p:nvPr/>
          </p:nvSpPr>
          <p:spPr bwMode="auto">
            <a:xfrm>
              <a:off x="829" y="5"/>
              <a:ext cx="2146" cy="2194"/>
            </a:xfrm>
            <a:custGeom>
              <a:avLst/>
              <a:gdLst/>
              <a:ahLst/>
              <a:cxnLst>
                <a:cxn ang="0">
                  <a:pos x="1073" y="0"/>
                </a:cxn>
                <a:cxn ang="0">
                  <a:pos x="858" y="25"/>
                </a:cxn>
                <a:cxn ang="0">
                  <a:pos x="659" y="90"/>
                </a:cxn>
                <a:cxn ang="0">
                  <a:pos x="474" y="190"/>
                </a:cxn>
                <a:cxn ang="0">
                  <a:pos x="314" y="326"/>
                </a:cxn>
                <a:cxn ang="0">
                  <a:pos x="184" y="486"/>
                </a:cxn>
                <a:cxn ang="0">
                  <a:pos x="85" y="671"/>
                </a:cxn>
                <a:cxn ang="0">
                  <a:pos x="25" y="877"/>
                </a:cxn>
                <a:cxn ang="0">
                  <a:pos x="0" y="1097"/>
                </a:cxn>
                <a:cxn ang="0">
                  <a:pos x="10" y="1207"/>
                </a:cxn>
                <a:cxn ang="0">
                  <a:pos x="50" y="1423"/>
                </a:cxn>
                <a:cxn ang="0">
                  <a:pos x="129" y="1618"/>
                </a:cxn>
                <a:cxn ang="0">
                  <a:pos x="249" y="1793"/>
                </a:cxn>
                <a:cxn ang="0">
                  <a:pos x="394" y="1944"/>
                </a:cxn>
                <a:cxn ang="0">
                  <a:pos x="564" y="2059"/>
                </a:cxn>
                <a:cxn ang="0">
                  <a:pos x="758" y="2144"/>
                </a:cxn>
                <a:cxn ang="0">
                  <a:pos x="963" y="2189"/>
                </a:cxn>
                <a:cxn ang="0">
                  <a:pos x="1073" y="2194"/>
                </a:cxn>
                <a:cxn ang="0">
                  <a:pos x="1293" y="2174"/>
                </a:cxn>
                <a:cxn ang="0">
                  <a:pos x="1492" y="2109"/>
                </a:cxn>
                <a:cxn ang="0">
                  <a:pos x="1672" y="2009"/>
                </a:cxn>
                <a:cxn ang="0">
                  <a:pos x="1832" y="1874"/>
                </a:cxn>
                <a:cxn ang="0">
                  <a:pos x="1961" y="1708"/>
                </a:cxn>
                <a:cxn ang="0">
                  <a:pos x="2061" y="1523"/>
                </a:cxn>
                <a:cxn ang="0">
                  <a:pos x="2126" y="1318"/>
                </a:cxn>
                <a:cxn ang="0">
                  <a:pos x="2146" y="1097"/>
                </a:cxn>
                <a:cxn ang="0">
                  <a:pos x="2141" y="987"/>
                </a:cxn>
                <a:cxn ang="0">
                  <a:pos x="2101" y="771"/>
                </a:cxn>
                <a:cxn ang="0">
                  <a:pos x="2016" y="576"/>
                </a:cxn>
                <a:cxn ang="0">
                  <a:pos x="1902" y="401"/>
                </a:cxn>
                <a:cxn ang="0">
                  <a:pos x="1757" y="250"/>
                </a:cxn>
                <a:cxn ang="0">
                  <a:pos x="1587" y="135"/>
                </a:cxn>
                <a:cxn ang="0">
                  <a:pos x="1392" y="50"/>
                </a:cxn>
                <a:cxn ang="0">
                  <a:pos x="1183" y="5"/>
                </a:cxn>
                <a:cxn ang="0">
                  <a:pos x="1073" y="0"/>
                </a:cxn>
              </a:cxnLst>
              <a:rect l="0" t="0" r="r" b="b"/>
              <a:pathLst>
                <a:path w="2146" h="2194">
                  <a:moveTo>
                    <a:pt x="1073" y="0"/>
                  </a:moveTo>
                  <a:lnTo>
                    <a:pt x="1073" y="0"/>
                  </a:lnTo>
                  <a:lnTo>
                    <a:pt x="963" y="5"/>
                  </a:lnTo>
                  <a:lnTo>
                    <a:pt x="858" y="25"/>
                  </a:lnTo>
                  <a:lnTo>
                    <a:pt x="758" y="50"/>
                  </a:lnTo>
                  <a:lnTo>
                    <a:pt x="659" y="90"/>
                  </a:lnTo>
                  <a:lnTo>
                    <a:pt x="564" y="135"/>
                  </a:lnTo>
                  <a:lnTo>
                    <a:pt x="474" y="190"/>
                  </a:lnTo>
                  <a:lnTo>
                    <a:pt x="394" y="250"/>
                  </a:lnTo>
                  <a:lnTo>
                    <a:pt x="314" y="326"/>
                  </a:lnTo>
                  <a:lnTo>
                    <a:pt x="249" y="401"/>
                  </a:lnTo>
                  <a:lnTo>
                    <a:pt x="184" y="486"/>
                  </a:lnTo>
                  <a:lnTo>
                    <a:pt x="129" y="576"/>
                  </a:lnTo>
                  <a:lnTo>
                    <a:pt x="85" y="671"/>
                  </a:lnTo>
                  <a:lnTo>
                    <a:pt x="50" y="771"/>
                  </a:lnTo>
                  <a:lnTo>
                    <a:pt x="25" y="877"/>
                  </a:lnTo>
                  <a:lnTo>
                    <a:pt x="10" y="987"/>
                  </a:lnTo>
                  <a:lnTo>
                    <a:pt x="0" y="1097"/>
                  </a:lnTo>
                  <a:lnTo>
                    <a:pt x="0" y="1097"/>
                  </a:lnTo>
                  <a:lnTo>
                    <a:pt x="10" y="1207"/>
                  </a:lnTo>
                  <a:lnTo>
                    <a:pt x="25" y="1318"/>
                  </a:lnTo>
                  <a:lnTo>
                    <a:pt x="50" y="1423"/>
                  </a:lnTo>
                  <a:lnTo>
                    <a:pt x="85" y="1523"/>
                  </a:lnTo>
                  <a:lnTo>
                    <a:pt x="129" y="1618"/>
                  </a:lnTo>
                  <a:lnTo>
                    <a:pt x="184" y="1708"/>
                  </a:lnTo>
                  <a:lnTo>
                    <a:pt x="249" y="1793"/>
                  </a:lnTo>
                  <a:lnTo>
                    <a:pt x="314" y="1874"/>
                  </a:lnTo>
                  <a:lnTo>
                    <a:pt x="394" y="1944"/>
                  </a:lnTo>
                  <a:lnTo>
                    <a:pt x="474" y="2009"/>
                  </a:lnTo>
                  <a:lnTo>
                    <a:pt x="564" y="2059"/>
                  </a:lnTo>
                  <a:lnTo>
                    <a:pt x="659" y="2109"/>
                  </a:lnTo>
                  <a:lnTo>
                    <a:pt x="758" y="2144"/>
                  </a:lnTo>
                  <a:lnTo>
                    <a:pt x="858" y="2174"/>
                  </a:lnTo>
                  <a:lnTo>
                    <a:pt x="963" y="2189"/>
                  </a:lnTo>
                  <a:lnTo>
                    <a:pt x="1073" y="2194"/>
                  </a:lnTo>
                  <a:lnTo>
                    <a:pt x="1073" y="2194"/>
                  </a:lnTo>
                  <a:lnTo>
                    <a:pt x="1183" y="2189"/>
                  </a:lnTo>
                  <a:lnTo>
                    <a:pt x="1293" y="2174"/>
                  </a:lnTo>
                  <a:lnTo>
                    <a:pt x="1392" y="2144"/>
                  </a:lnTo>
                  <a:lnTo>
                    <a:pt x="1492" y="2109"/>
                  </a:lnTo>
                  <a:lnTo>
                    <a:pt x="1587" y="2059"/>
                  </a:lnTo>
                  <a:lnTo>
                    <a:pt x="1672" y="2009"/>
                  </a:lnTo>
                  <a:lnTo>
                    <a:pt x="1757" y="1944"/>
                  </a:lnTo>
                  <a:lnTo>
                    <a:pt x="1832" y="1874"/>
                  </a:lnTo>
                  <a:lnTo>
                    <a:pt x="1902" y="1793"/>
                  </a:lnTo>
                  <a:lnTo>
                    <a:pt x="1961" y="1708"/>
                  </a:lnTo>
                  <a:lnTo>
                    <a:pt x="2016" y="1618"/>
                  </a:lnTo>
                  <a:lnTo>
                    <a:pt x="2061" y="1523"/>
                  </a:lnTo>
                  <a:lnTo>
                    <a:pt x="2101" y="1423"/>
                  </a:lnTo>
                  <a:lnTo>
                    <a:pt x="2126" y="1318"/>
                  </a:lnTo>
                  <a:lnTo>
                    <a:pt x="2141" y="1207"/>
                  </a:lnTo>
                  <a:lnTo>
                    <a:pt x="2146" y="1097"/>
                  </a:lnTo>
                  <a:lnTo>
                    <a:pt x="2146" y="1097"/>
                  </a:lnTo>
                  <a:lnTo>
                    <a:pt x="2141" y="987"/>
                  </a:lnTo>
                  <a:lnTo>
                    <a:pt x="2126" y="877"/>
                  </a:lnTo>
                  <a:lnTo>
                    <a:pt x="2101" y="771"/>
                  </a:lnTo>
                  <a:lnTo>
                    <a:pt x="2061" y="671"/>
                  </a:lnTo>
                  <a:lnTo>
                    <a:pt x="2016" y="576"/>
                  </a:lnTo>
                  <a:lnTo>
                    <a:pt x="1961" y="486"/>
                  </a:lnTo>
                  <a:lnTo>
                    <a:pt x="1902" y="401"/>
                  </a:lnTo>
                  <a:lnTo>
                    <a:pt x="1832" y="326"/>
                  </a:lnTo>
                  <a:lnTo>
                    <a:pt x="1757" y="250"/>
                  </a:lnTo>
                  <a:lnTo>
                    <a:pt x="1672" y="190"/>
                  </a:lnTo>
                  <a:lnTo>
                    <a:pt x="1587" y="135"/>
                  </a:lnTo>
                  <a:lnTo>
                    <a:pt x="1492" y="90"/>
                  </a:lnTo>
                  <a:lnTo>
                    <a:pt x="1392" y="50"/>
                  </a:lnTo>
                  <a:lnTo>
                    <a:pt x="1293" y="25"/>
                  </a:lnTo>
                  <a:lnTo>
                    <a:pt x="1183" y="5"/>
                  </a:lnTo>
                  <a:lnTo>
                    <a:pt x="1073" y="0"/>
                  </a:lnTo>
                  <a:lnTo>
                    <a:pt x="1073" y="0"/>
                  </a:lnTo>
                  <a:close/>
                </a:path>
              </a:pathLst>
            </a:custGeom>
            <a:solidFill>
              <a:srgbClr val="F4A2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7" name="Freeform 47"/>
            <p:cNvSpPr>
              <a:spLocks/>
            </p:cNvSpPr>
            <p:nvPr/>
          </p:nvSpPr>
          <p:spPr bwMode="auto">
            <a:xfrm>
              <a:off x="829" y="0"/>
              <a:ext cx="2151" cy="2204"/>
            </a:xfrm>
            <a:custGeom>
              <a:avLst/>
              <a:gdLst/>
              <a:ahLst/>
              <a:cxnLst>
                <a:cxn ang="0">
                  <a:pos x="1078" y="0"/>
                </a:cxn>
                <a:cxn ang="0">
                  <a:pos x="863" y="20"/>
                </a:cxn>
                <a:cxn ang="0">
                  <a:pos x="659" y="85"/>
                </a:cxn>
                <a:cxn ang="0">
                  <a:pos x="479" y="190"/>
                </a:cxn>
                <a:cxn ang="0">
                  <a:pos x="319" y="321"/>
                </a:cxn>
                <a:cxn ang="0">
                  <a:pos x="184" y="486"/>
                </a:cxn>
                <a:cxn ang="0">
                  <a:pos x="85" y="671"/>
                </a:cxn>
                <a:cxn ang="0">
                  <a:pos x="25" y="882"/>
                </a:cxn>
                <a:cxn ang="0">
                  <a:pos x="0" y="1102"/>
                </a:cxn>
                <a:cxn ang="0">
                  <a:pos x="10" y="1212"/>
                </a:cxn>
                <a:cxn ang="0">
                  <a:pos x="50" y="1428"/>
                </a:cxn>
                <a:cxn ang="0">
                  <a:pos x="129" y="1623"/>
                </a:cxn>
                <a:cxn ang="0">
                  <a:pos x="249" y="1803"/>
                </a:cxn>
                <a:cxn ang="0">
                  <a:pos x="394" y="1949"/>
                </a:cxn>
                <a:cxn ang="0">
                  <a:pos x="564" y="2069"/>
                </a:cxn>
                <a:cxn ang="0">
                  <a:pos x="758" y="2154"/>
                </a:cxn>
                <a:cxn ang="0">
                  <a:pos x="968" y="2199"/>
                </a:cxn>
                <a:cxn ang="0">
                  <a:pos x="1078" y="2204"/>
                </a:cxn>
                <a:cxn ang="0">
                  <a:pos x="1293" y="2179"/>
                </a:cxn>
                <a:cxn ang="0">
                  <a:pos x="1497" y="2114"/>
                </a:cxn>
                <a:cxn ang="0">
                  <a:pos x="1677" y="2014"/>
                </a:cxn>
                <a:cxn ang="0">
                  <a:pos x="1837" y="1879"/>
                </a:cxn>
                <a:cxn ang="0">
                  <a:pos x="1966" y="1718"/>
                </a:cxn>
                <a:cxn ang="0">
                  <a:pos x="2066" y="1528"/>
                </a:cxn>
                <a:cxn ang="0">
                  <a:pos x="2131" y="1323"/>
                </a:cxn>
                <a:cxn ang="0">
                  <a:pos x="2151" y="1102"/>
                </a:cxn>
                <a:cxn ang="0">
                  <a:pos x="2146" y="987"/>
                </a:cxn>
                <a:cxn ang="0">
                  <a:pos x="2106" y="776"/>
                </a:cxn>
                <a:cxn ang="0">
                  <a:pos x="2021" y="576"/>
                </a:cxn>
                <a:cxn ang="0">
                  <a:pos x="1907" y="401"/>
                </a:cxn>
                <a:cxn ang="0">
                  <a:pos x="1762" y="250"/>
                </a:cxn>
                <a:cxn ang="0">
                  <a:pos x="1587" y="135"/>
                </a:cxn>
                <a:cxn ang="0">
                  <a:pos x="1397" y="50"/>
                </a:cxn>
                <a:cxn ang="0">
                  <a:pos x="1188" y="5"/>
                </a:cxn>
                <a:cxn ang="0">
                  <a:pos x="1078" y="0"/>
                </a:cxn>
              </a:cxnLst>
              <a:rect l="0" t="0" r="r" b="b"/>
              <a:pathLst>
                <a:path w="2151" h="2204">
                  <a:moveTo>
                    <a:pt x="1078" y="0"/>
                  </a:moveTo>
                  <a:lnTo>
                    <a:pt x="1078" y="0"/>
                  </a:lnTo>
                  <a:lnTo>
                    <a:pt x="968" y="5"/>
                  </a:lnTo>
                  <a:lnTo>
                    <a:pt x="863" y="20"/>
                  </a:lnTo>
                  <a:lnTo>
                    <a:pt x="758" y="50"/>
                  </a:lnTo>
                  <a:lnTo>
                    <a:pt x="659" y="85"/>
                  </a:lnTo>
                  <a:lnTo>
                    <a:pt x="564" y="135"/>
                  </a:lnTo>
                  <a:lnTo>
                    <a:pt x="479" y="190"/>
                  </a:lnTo>
                  <a:lnTo>
                    <a:pt x="394" y="250"/>
                  </a:lnTo>
                  <a:lnTo>
                    <a:pt x="319" y="321"/>
                  </a:lnTo>
                  <a:lnTo>
                    <a:pt x="249" y="401"/>
                  </a:lnTo>
                  <a:lnTo>
                    <a:pt x="184" y="486"/>
                  </a:lnTo>
                  <a:lnTo>
                    <a:pt x="129" y="576"/>
                  </a:lnTo>
                  <a:lnTo>
                    <a:pt x="85" y="671"/>
                  </a:lnTo>
                  <a:lnTo>
                    <a:pt x="50" y="776"/>
                  </a:lnTo>
                  <a:lnTo>
                    <a:pt x="25" y="882"/>
                  </a:lnTo>
                  <a:lnTo>
                    <a:pt x="10" y="987"/>
                  </a:lnTo>
                  <a:lnTo>
                    <a:pt x="0" y="1102"/>
                  </a:lnTo>
                  <a:lnTo>
                    <a:pt x="0" y="1102"/>
                  </a:lnTo>
                  <a:lnTo>
                    <a:pt x="10" y="1212"/>
                  </a:lnTo>
                  <a:lnTo>
                    <a:pt x="25" y="1323"/>
                  </a:lnTo>
                  <a:lnTo>
                    <a:pt x="50" y="1428"/>
                  </a:lnTo>
                  <a:lnTo>
                    <a:pt x="85" y="1528"/>
                  </a:lnTo>
                  <a:lnTo>
                    <a:pt x="129" y="1623"/>
                  </a:lnTo>
                  <a:lnTo>
                    <a:pt x="184" y="1718"/>
                  </a:lnTo>
                  <a:lnTo>
                    <a:pt x="249" y="1803"/>
                  </a:lnTo>
                  <a:lnTo>
                    <a:pt x="319" y="1879"/>
                  </a:lnTo>
                  <a:lnTo>
                    <a:pt x="394" y="1949"/>
                  </a:lnTo>
                  <a:lnTo>
                    <a:pt x="479" y="2014"/>
                  </a:lnTo>
                  <a:lnTo>
                    <a:pt x="564" y="2069"/>
                  </a:lnTo>
                  <a:lnTo>
                    <a:pt x="659" y="2114"/>
                  </a:lnTo>
                  <a:lnTo>
                    <a:pt x="758" y="2154"/>
                  </a:lnTo>
                  <a:lnTo>
                    <a:pt x="863" y="2179"/>
                  </a:lnTo>
                  <a:lnTo>
                    <a:pt x="968" y="2199"/>
                  </a:lnTo>
                  <a:lnTo>
                    <a:pt x="1078" y="2204"/>
                  </a:lnTo>
                  <a:lnTo>
                    <a:pt x="1078" y="2204"/>
                  </a:lnTo>
                  <a:lnTo>
                    <a:pt x="1188" y="2199"/>
                  </a:lnTo>
                  <a:lnTo>
                    <a:pt x="1293" y="2179"/>
                  </a:lnTo>
                  <a:lnTo>
                    <a:pt x="1397" y="2154"/>
                  </a:lnTo>
                  <a:lnTo>
                    <a:pt x="1497" y="2114"/>
                  </a:lnTo>
                  <a:lnTo>
                    <a:pt x="1587" y="2069"/>
                  </a:lnTo>
                  <a:lnTo>
                    <a:pt x="1677" y="2014"/>
                  </a:lnTo>
                  <a:lnTo>
                    <a:pt x="1762" y="1949"/>
                  </a:lnTo>
                  <a:lnTo>
                    <a:pt x="1837" y="1879"/>
                  </a:lnTo>
                  <a:lnTo>
                    <a:pt x="1907" y="1803"/>
                  </a:lnTo>
                  <a:lnTo>
                    <a:pt x="1966" y="1718"/>
                  </a:lnTo>
                  <a:lnTo>
                    <a:pt x="2021" y="1623"/>
                  </a:lnTo>
                  <a:lnTo>
                    <a:pt x="2066" y="1528"/>
                  </a:lnTo>
                  <a:lnTo>
                    <a:pt x="2106" y="1428"/>
                  </a:lnTo>
                  <a:lnTo>
                    <a:pt x="2131" y="1323"/>
                  </a:lnTo>
                  <a:lnTo>
                    <a:pt x="2146" y="1212"/>
                  </a:lnTo>
                  <a:lnTo>
                    <a:pt x="2151" y="1102"/>
                  </a:lnTo>
                  <a:lnTo>
                    <a:pt x="2151" y="1102"/>
                  </a:lnTo>
                  <a:lnTo>
                    <a:pt x="2146" y="987"/>
                  </a:lnTo>
                  <a:lnTo>
                    <a:pt x="2131" y="882"/>
                  </a:lnTo>
                  <a:lnTo>
                    <a:pt x="2106" y="776"/>
                  </a:lnTo>
                  <a:lnTo>
                    <a:pt x="2066" y="671"/>
                  </a:lnTo>
                  <a:lnTo>
                    <a:pt x="2021" y="576"/>
                  </a:lnTo>
                  <a:lnTo>
                    <a:pt x="1966" y="486"/>
                  </a:lnTo>
                  <a:lnTo>
                    <a:pt x="1907" y="401"/>
                  </a:lnTo>
                  <a:lnTo>
                    <a:pt x="1837" y="321"/>
                  </a:lnTo>
                  <a:lnTo>
                    <a:pt x="1762" y="250"/>
                  </a:lnTo>
                  <a:lnTo>
                    <a:pt x="1677" y="190"/>
                  </a:lnTo>
                  <a:lnTo>
                    <a:pt x="1587" y="135"/>
                  </a:lnTo>
                  <a:lnTo>
                    <a:pt x="1497" y="85"/>
                  </a:lnTo>
                  <a:lnTo>
                    <a:pt x="1397" y="50"/>
                  </a:lnTo>
                  <a:lnTo>
                    <a:pt x="1293" y="20"/>
                  </a:lnTo>
                  <a:lnTo>
                    <a:pt x="1188" y="5"/>
                  </a:lnTo>
                  <a:lnTo>
                    <a:pt x="1078" y="0"/>
                  </a:lnTo>
                  <a:lnTo>
                    <a:pt x="1078" y="0"/>
                  </a:lnTo>
                  <a:close/>
                </a:path>
              </a:pathLst>
            </a:custGeom>
            <a:solidFill>
              <a:srgbClr val="F39E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8" name="Freeform 48"/>
            <p:cNvSpPr>
              <a:spLocks/>
            </p:cNvSpPr>
            <p:nvPr/>
          </p:nvSpPr>
          <p:spPr bwMode="auto">
            <a:xfrm>
              <a:off x="879" y="20"/>
              <a:ext cx="2036" cy="2119"/>
            </a:xfrm>
            <a:custGeom>
              <a:avLst/>
              <a:gdLst/>
              <a:ahLst/>
              <a:cxnLst>
                <a:cxn ang="0">
                  <a:pos x="1018" y="0"/>
                </a:cxn>
                <a:cxn ang="0">
                  <a:pos x="813" y="25"/>
                </a:cxn>
                <a:cxn ang="0">
                  <a:pos x="624" y="85"/>
                </a:cxn>
                <a:cxn ang="0">
                  <a:pos x="449" y="185"/>
                </a:cxn>
                <a:cxn ang="0">
                  <a:pos x="299" y="311"/>
                </a:cxn>
                <a:cxn ang="0">
                  <a:pos x="174" y="471"/>
                </a:cxn>
                <a:cxn ang="0">
                  <a:pos x="79" y="651"/>
                </a:cxn>
                <a:cxn ang="0">
                  <a:pos x="20" y="847"/>
                </a:cxn>
                <a:cxn ang="0">
                  <a:pos x="0" y="1062"/>
                </a:cxn>
                <a:cxn ang="0">
                  <a:pos x="5" y="1167"/>
                </a:cxn>
                <a:cxn ang="0">
                  <a:pos x="44" y="1373"/>
                </a:cxn>
                <a:cxn ang="0">
                  <a:pos x="119" y="1563"/>
                </a:cxn>
                <a:cxn ang="0">
                  <a:pos x="229" y="1733"/>
                </a:cxn>
                <a:cxn ang="0">
                  <a:pos x="369" y="1879"/>
                </a:cxn>
                <a:cxn ang="0">
                  <a:pos x="534" y="1994"/>
                </a:cxn>
                <a:cxn ang="0">
                  <a:pos x="713" y="2074"/>
                </a:cxn>
                <a:cxn ang="0">
                  <a:pos x="913" y="2114"/>
                </a:cxn>
                <a:cxn ang="0">
                  <a:pos x="1018" y="2119"/>
                </a:cxn>
                <a:cxn ang="0">
                  <a:pos x="1223" y="2099"/>
                </a:cxn>
                <a:cxn ang="0">
                  <a:pos x="1412" y="2034"/>
                </a:cxn>
                <a:cxn ang="0">
                  <a:pos x="1587" y="1939"/>
                </a:cxn>
                <a:cxn ang="0">
                  <a:pos x="1737" y="1808"/>
                </a:cxn>
                <a:cxn ang="0">
                  <a:pos x="1862" y="1653"/>
                </a:cxn>
                <a:cxn ang="0">
                  <a:pos x="1956" y="1473"/>
                </a:cxn>
                <a:cxn ang="0">
                  <a:pos x="2016" y="1272"/>
                </a:cxn>
                <a:cxn ang="0">
                  <a:pos x="2036" y="1062"/>
                </a:cxn>
                <a:cxn ang="0">
                  <a:pos x="2031" y="952"/>
                </a:cxn>
                <a:cxn ang="0">
                  <a:pos x="1991" y="746"/>
                </a:cxn>
                <a:cxn ang="0">
                  <a:pos x="1916" y="556"/>
                </a:cxn>
                <a:cxn ang="0">
                  <a:pos x="1807" y="386"/>
                </a:cxn>
                <a:cxn ang="0">
                  <a:pos x="1667" y="246"/>
                </a:cxn>
                <a:cxn ang="0">
                  <a:pos x="1502" y="130"/>
                </a:cxn>
                <a:cxn ang="0">
                  <a:pos x="1322" y="50"/>
                </a:cxn>
                <a:cxn ang="0">
                  <a:pos x="1123" y="5"/>
                </a:cxn>
                <a:cxn ang="0">
                  <a:pos x="1018" y="0"/>
                </a:cxn>
              </a:cxnLst>
              <a:rect l="0" t="0" r="r" b="b"/>
              <a:pathLst>
                <a:path w="2036" h="2119">
                  <a:moveTo>
                    <a:pt x="1018" y="0"/>
                  </a:moveTo>
                  <a:lnTo>
                    <a:pt x="1018" y="0"/>
                  </a:lnTo>
                  <a:lnTo>
                    <a:pt x="913" y="5"/>
                  </a:lnTo>
                  <a:lnTo>
                    <a:pt x="813" y="25"/>
                  </a:lnTo>
                  <a:lnTo>
                    <a:pt x="713" y="50"/>
                  </a:lnTo>
                  <a:lnTo>
                    <a:pt x="624" y="85"/>
                  </a:lnTo>
                  <a:lnTo>
                    <a:pt x="534" y="130"/>
                  </a:lnTo>
                  <a:lnTo>
                    <a:pt x="449" y="185"/>
                  </a:lnTo>
                  <a:lnTo>
                    <a:pt x="369" y="246"/>
                  </a:lnTo>
                  <a:lnTo>
                    <a:pt x="299" y="311"/>
                  </a:lnTo>
                  <a:lnTo>
                    <a:pt x="229" y="386"/>
                  </a:lnTo>
                  <a:lnTo>
                    <a:pt x="174" y="471"/>
                  </a:lnTo>
                  <a:lnTo>
                    <a:pt x="119" y="556"/>
                  </a:lnTo>
                  <a:lnTo>
                    <a:pt x="79" y="651"/>
                  </a:lnTo>
                  <a:lnTo>
                    <a:pt x="44" y="746"/>
                  </a:lnTo>
                  <a:lnTo>
                    <a:pt x="20" y="847"/>
                  </a:lnTo>
                  <a:lnTo>
                    <a:pt x="5" y="952"/>
                  </a:lnTo>
                  <a:lnTo>
                    <a:pt x="0" y="1062"/>
                  </a:lnTo>
                  <a:lnTo>
                    <a:pt x="0" y="1062"/>
                  </a:lnTo>
                  <a:lnTo>
                    <a:pt x="5" y="1167"/>
                  </a:lnTo>
                  <a:lnTo>
                    <a:pt x="20" y="1272"/>
                  </a:lnTo>
                  <a:lnTo>
                    <a:pt x="44" y="1373"/>
                  </a:lnTo>
                  <a:lnTo>
                    <a:pt x="79" y="1473"/>
                  </a:lnTo>
                  <a:lnTo>
                    <a:pt x="119" y="1563"/>
                  </a:lnTo>
                  <a:lnTo>
                    <a:pt x="174" y="1653"/>
                  </a:lnTo>
                  <a:lnTo>
                    <a:pt x="229" y="1733"/>
                  </a:lnTo>
                  <a:lnTo>
                    <a:pt x="299" y="1808"/>
                  </a:lnTo>
                  <a:lnTo>
                    <a:pt x="369" y="1879"/>
                  </a:lnTo>
                  <a:lnTo>
                    <a:pt x="449" y="1939"/>
                  </a:lnTo>
                  <a:lnTo>
                    <a:pt x="534" y="1994"/>
                  </a:lnTo>
                  <a:lnTo>
                    <a:pt x="624" y="2034"/>
                  </a:lnTo>
                  <a:lnTo>
                    <a:pt x="713" y="2074"/>
                  </a:lnTo>
                  <a:lnTo>
                    <a:pt x="813" y="2099"/>
                  </a:lnTo>
                  <a:lnTo>
                    <a:pt x="913" y="2114"/>
                  </a:lnTo>
                  <a:lnTo>
                    <a:pt x="1018" y="2119"/>
                  </a:lnTo>
                  <a:lnTo>
                    <a:pt x="1018" y="2119"/>
                  </a:lnTo>
                  <a:lnTo>
                    <a:pt x="1123" y="2114"/>
                  </a:lnTo>
                  <a:lnTo>
                    <a:pt x="1223" y="2099"/>
                  </a:lnTo>
                  <a:lnTo>
                    <a:pt x="1322" y="2074"/>
                  </a:lnTo>
                  <a:lnTo>
                    <a:pt x="1412" y="2034"/>
                  </a:lnTo>
                  <a:lnTo>
                    <a:pt x="1502" y="1994"/>
                  </a:lnTo>
                  <a:lnTo>
                    <a:pt x="1587" y="1939"/>
                  </a:lnTo>
                  <a:lnTo>
                    <a:pt x="1667" y="1879"/>
                  </a:lnTo>
                  <a:lnTo>
                    <a:pt x="1737" y="1808"/>
                  </a:lnTo>
                  <a:lnTo>
                    <a:pt x="1807" y="1733"/>
                  </a:lnTo>
                  <a:lnTo>
                    <a:pt x="1862" y="1653"/>
                  </a:lnTo>
                  <a:lnTo>
                    <a:pt x="1916" y="1563"/>
                  </a:lnTo>
                  <a:lnTo>
                    <a:pt x="1956" y="1473"/>
                  </a:lnTo>
                  <a:lnTo>
                    <a:pt x="1991" y="1373"/>
                  </a:lnTo>
                  <a:lnTo>
                    <a:pt x="2016" y="1272"/>
                  </a:lnTo>
                  <a:lnTo>
                    <a:pt x="2031" y="1167"/>
                  </a:lnTo>
                  <a:lnTo>
                    <a:pt x="2036" y="1062"/>
                  </a:lnTo>
                  <a:lnTo>
                    <a:pt x="2036" y="1062"/>
                  </a:lnTo>
                  <a:lnTo>
                    <a:pt x="2031" y="952"/>
                  </a:lnTo>
                  <a:lnTo>
                    <a:pt x="2016" y="847"/>
                  </a:lnTo>
                  <a:lnTo>
                    <a:pt x="1991" y="746"/>
                  </a:lnTo>
                  <a:lnTo>
                    <a:pt x="1956" y="651"/>
                  </a:lnTo>
                  <a:lnTo>
                    <a:pt x="1916" y="556"/>
                  </a:lnTo>
                  <a:lnTo>
                    <a:pt x="1862" y="471"/>
                  </a:lnTo>
                  <a:lnTo>
                    <a:pt x="1807" y="386"/>
                  </a:lnTo>
                  <a:lnTo>
                    <a:pt x="1737" y="311"/>
                  </a:lnTo>
                  <a:lnTo>
                    <a:pt x="1667" y="246"/>
                  </a:lnTo>
                  <a:lnTo>
                    <a:pt x="1587" y="185"/>
                  </a:lnTo>
                  <a:lnTo>
                    <a:pt x="1502" y="130"/>
                  </a:lnTo>
                  <a:lnTo>
                    <a:pt x="1412" y="85"/>
                  </a:lnTo>
                  <a:lnTo>
                    <a:pt x="1322" y="50"/>
                  </a:lnTo>
                  <a:lnTo>
                    <a:pt x="1223" y="25"/>
                  </a:lnTo>
                  <a:lnTo>
                    <a:pt x="1123" y="5"/>
                  </a:lnTo>
                  <a:lnTo>
                    <a:pt x="1018" y="0"/>
                  </a:lnTo>
                  <a:lnTo>
                    <a:pt x="1018" y="0"/>
                  </a:lnTo>
                  <a:close/>
                </a:path>
              </a:pathLst>
            </a:custGeom>
            <a:solidFill>
              <a:srgbClr val="FFC40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89" name="Freeform 49"/>
            <p:cNvSpPr>
              <a:spLocks/>
            </p:cNvSpPr>
            <p:nvPr/>
          </p:nvSpPr>
          <p:spPr bwMode="auto">
            <a:xfrm>
              <a:off x="894" y="60"/>
              <a:ext cx="1986" cy="2059"/>
            </a:xfrm>
            <a:custGeom>
              <a:avLst/>
              <a:gdLst/>
              <a:ahLst/>
              <a:cxnLst>
                <a:cxn ang="0">
                  <a:pos x="993" y="0"/>
                </a:cxn>
                <a:cxn ang="0">
                  <a:pos x="793" y="20"/>
                </a:cxn>
                <a:cxn ang="0">
                  <a:pos x="604" y="80"/>
                </a:cxn>
                <a:cxn ang="0">
                  <a:pos x="439" y="175"/>
                </a:cxn>
                <a:cxn ang="0">
                  <a:pos x="289" y="301"/>
                </a:cxn>
                <a:cxn ang="0">
                  <a:pos x="169" y="456"/>
                </a:cxn>
                <a:cxn ang="0">
                  <a:pos x="74" y="631"/>
                </a:cxn>
                <a:cxn ang="0">
                  <a:pos x="20" y="822"/>
                </a:cxn>
                <a:cxn ang="0">
                  <a:pos x="0" y="1027"/>
                </a:cxn>
                <a:cxn ang="0">
                  <a:pos x="5" y="1132"/>
                </a:cxn>
                <a:cxn ang="0">
                  <a:pos x="44" y="1333"/>
                </a:cxn>
                <a:cxn ang="0">
                  <a:pos x="119" y="1518"/>
                </a:cxn>
                <a:cxn ang="0">
                  <a:pos x="224" y="1683"/>
                </a:cxn>
                <a:cxn ang="0">
                  <a:pos x="359" y="1824"/>
                </a:cxn>
                <a:cxn ang="0">
                  <a:pos x="519" y="1934"/>
                </a:cxn>
                <a:cxn ang="0">
                  <a:pos x="698" y="2009"/>
                </a:cxn>
                <a:cxn ang="0">
                  <a:pos x="888" y="2054"/>
                </a:cxn>
                <a:cxn ang="0">
                  <a:pos x="993" y="2059"/>
                </a:cxn>
                <a:cxn ang="0">
                  <a:pos x="1193" y="2034"/>
                </a:cxn>
                <a:cxn ang="0">
                  <a:pos x="1377" y="1974"/>
                </a:cxn>
                <a:cxn ang="0">
                  <a:pos x="1547" y="1884"/>
                </a:cxn>
                <a:cxn ang="0">
                  <a:pos x="1692" y="1753"/>
                </a:cxn>
                <a:cxn ang="0">
                  <a:pos x="1817" y="1603"/>
                </a:cxn>
                <a:cxn ang="0">
                  <a:pos x="1906" y="1428"/>
                </a:cxn>
                <a:cxn ang="0">
                  <a:pos x="1966" y="1237"/>
                </a:cxn>
                <a:cxn ang="0">
                  <a:pos x="1986" y="1027"/>
                </a:cxn>
                <a:cxn ang="0">
                  <a:pos x="1981" y="922"/>
                </a:cxn>
                <a:cxn ang="0">
                  <a:pos x="1941" y="721"/>
                </a:cxn>
                <a:cxn ang="0">
                  <a:pos x="1866" y="541"/>
                </a:cxn>
                <a:cxn ang="0">
                  <a:pos x="1757" y="376"/>
                </a:cxn>
                <a:cxn ang="0">
                  <a:pos x="1622" y="236"/>
                </a:cxn>
                <a:cxn ang="0">
                  <a:pos x="1462" y="125"/>
                </a:cxn>
                <a:cxn ang="0">
                  <a:pos x="1287" y="45"/>
                </a:cxn>
                <a:cxn ang="0">
                  <a:pos x="1093" y="5"/>
                </a:cxn>
                <a:cxn ang="0">
                  <a:pos x="993" y="0"/>
                </a:cxn>
              </a:cxnLst>
              <a:rect l="0" t="0" r="r" b="b"/>
              <a:pathLst>
                <a:path w="1986" h="2059">
                  <a:moveTo>
                    <a:pt x="993" y="0"/>
                  </a:moveTo>
                  <a:lnTo>
                    <a:pt x="993" y="0"/>
                  </a:lnTo>
                  <a:lnTo>
                    <a:pt x="888" y="5"/>
                  </a:lnTo>
                  <a:lnTo>
                    <a:pt x="793" y="20"/>
                  </a:lnTo>
                  <a:lnTo>
                    <a:pt x="698" y="45"/>
                  </a:lnTo>
                  <a:lnTo>
                    <a:pt x="604" y="80"/>
                  </a:lnTo>
                  <a:lnTo>
                    <a:pt x="519" y="125"/>
                  </a:lnTo>
                  <a:lnTo>
                    <a:pt x="439" y="175"/>
                  </a:lnTo>
                  <a:lnTo>
                    <a:pt x="359" y="236"/>
                  </a:lnTo>
                  <a:lnTo>
                    <a:pt x="289" y="301"/>
                  </a:lnTo>
                  <a:lnTo>
                    <a:pt x="224" y="376"/>
                  </a:lnTo>
                  <a:lnTo>
                    <a:pt x="169" y="456"/>
                  </a:lnTo>
                  <a:lnTo>
                    <a:pt x="119" y="541"/>
                  </a:lnTo>
                  <a:lnTo>
                    <a:pt x="74" y="631"/>
                  </a:lnTo>
                  <a:lnTo>
                    <a:pt x="44" y="721"/>
                  </a:lnTo>
                  <a:lnTo>
                    <a:pt x="20" y="822"/>
                  </a:lnTo>
                  <a:lnTo>
                    <a:pt x="5" y="922"/>
                  </a:lnTo>
                  <a:lnTo>
                    <a:pt x="0" y="1027"/>
                  </a:lnTo>
                  <a:lnTo>
                    <a:pt x="0" y="1027"/>
                  </a:lnTo>
                  <a:lnTo>
                    <a:pt x="5" y="1132"/>
                  </a:lnTo>
                  <a:lnTo>
                    <a:pt x="20" y="1237"/>
                  </a:lnTo>
                  <a:lnTo>
                    <a:pt x="44" y="1333"/>
                  </a:lnTo>
                  <a:lnTo>
                    <a:pt x="74" y="1428"/>
                  </a:lnTo>
                  <a:lnTo>
                    <a:pt x="119" y="1518"/>
                  </a:lnTo>
                  <a:lnTo>
                    <a:pt x="169" y="1603"/>
                  </a:lnTo>
                  <a:lnTo>
                    <a:pt x="224" y="1683"/>
                  </a:lnTo>
                  <a:lnTo>
                    <a:pt x="289" y="1753"/>
                  </a:lnTo>
                  <a:lnTo>
                    <a:pt x="359" y="1824"/>
                  </a:lnTo>
                  <a:lnTo>
                    <a:pt x="439" y="1884"/>
                  </a:lnTo>
                  <a:lnTo>
                    <a:pt x="519" y="1934"/>
                  </a:lnTo>
                  <a:lnTo>
                    <a:pt x="604" y="1974"/>
                  </a:lnTo>
                  <a:lnTo>
                    <a:pt x="698" y="2009"/>
                  </a:lnTo>
                  <a:lnTo>
                    <a:pt x="793" y="2034"/>
                  </a:lnTo>
                  <a:lnTo>
                    <a:pt x="888" y="2054"/>
                  </a:lnTo>
                  <a:lnTo>
                    <a:pt x="993" y="2059"/>
                  </a:lnTo>
                  <a:lnTo>
                    <a:pt x="993" y="2059"/>
                  </a:lnTo>
                  <a:lnTo>
                    <a:pt x="1093" y="2054"/>
                  </a:lnTo>
                  <a:lnTo>
                    <a:pt x="1193" y="2034"/>
                  </a:lnTo>
                  <a:lnTo>
                    <a:pt x="1287" y="2009"/>
                  </a:lnTo>
                  <a:lnTo>
                    <a:pt x="1377" y="1974"/>
                  </a:lnTo>
                  <a:lnTo>
                    <a:pt x="1462" y="1934"/>
                  </a:lnTo>
                  <a:lnTo>
                    <a:pt x="1547" y="1884"/>
                  </a:lnTo>
                  <a:lnTo>
                    <a:pt x="1622" y="1824"/>
                  </a:lnTo>
                  <a:lnTo>
                    <a:pt x="1692" y="1753"/>
                  </a:lnTo>
                  <a:lnTo>
                    <a:pt x="1757" y="1683"/>
                  </a:lnTo>
                  <a:lnTo>
                    <a:pt x="1817" y="1603"/>
                  </a:lnTo>
                  <a:lnTo>
                    <a:pt x="1866" y="1518"/>
                  </a:lnTo>
                  <a:lnTo>
                    <a:pt x="1906" y="1428"/>
                  </a:lnTo>
                  <a:lnTo>
                    <a:pt x="1941" y="1333"/>
                  </a:lnTo>
                  <a:lnTo>
                    <a:pt x="1966" y="1237"/>
                  </a:lnTo>
                  <a:lnTo>
                    <a:pt x="1981" y="1132"/>
                  </a:lnTo>
                  <a:lnTo>
                    <a:pt x="1986" y="1027"/>
                  </a:lnTo>
                  <a:lnTo>
                    <a:pt x="1986" y="1027"/>
                  </a:lnTo>
                  <a:lnTo>
                    <a:pt x="1981" y="922"/>
                  </a:lnTo>
                  <a:lnTo>
                    <a:pt x="1966" y="822"/>
                  </a:lnTo>
                  <a:lnTo>
                    <a:pt x="1941" y="721"/>
                  </a:lnTo>
                  <a:lnTo>
                    <a:pt x="1906" y="631"/>
                  </a:lnTo>
                  <a:lnTo>
                    <a:pt x="1866" y="541"/>
                  </a:lnTo>
                  <a:lnTo>
                    <a:pt x="1817" y="456"/>
                  </a:lnTo>
                  <a:lnTo>
                    <a:pt x="1757" y="376"/>
                  </a:lnTo>
                  <a:lnTo>
                    <a:pt x="1692" y="301"/>
                  </a:lnTo>
                  <a:lnTo>
                    <a:pt x="1622" y="236"/>
                  </a:lnTo>
                  <a:lnTo>
                    <a:pt x="1547" y="175"/>
                  </a:lnTo>
                  <a:lnTo>
                    <a:pt x="1462" y="125"/>
                  </a:lnTo>
                  <a:lnTo>
                    <a:pt x="1377" y="80"/>
                  </a:lnTo>
                  <a:lnTo>
                    <a:pt x="1287" y="45"/>
                  </a:lnTo>
                  <a:lnTo>
                    <a:pt x="1193" y="20"/>
                  </a:lnTo>
                  <a:lnTo>
                    <a:pt x="1093" y="5"/>
                  </a:lnTo>
                  <a:lnTo>
                    <a:pt x="993" y="0"/>
                  </a:lnTo>
                  <a:lnTo>
                    <a:pt x="993" y="0"/>
                  </a:lnTo>
                  <a:close/>
                </a:path>
              </a:pathLst>
            </a:custGeom>
            <a:solidFill>
              <a:srgbClr val="FFC50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0" name="Freeform 50"/>
            <p:cNvSpPr>
              <a:spLocks/>
            </p:cNvSpPr>
            <p:nvPr/>
          </p:nvSpPr>
          <p:spPr bwMode="auto">
            <a:xfrm>
              <a:off x="909" y="100"/>
              <a:ext cx="1931" cy="1994"/>
            </a:xfrm>
            <a:custGeom>
              <a:avLst/>
              <a:gdLst/>
              <a:ahLst/>
              <a:cxnLst>
                <a:cxn ang="0">
                  <a:pos x="963" y="0"/>
                </a:cxn>
                <a:cxn ang="0">
                  <a:pos x="768" y="20"/>
                </a:cxn>
                <a:cxn ang="0">
                  <a:pos x="589" y="80"/>
                </a:cxn>
                <a:cxn ang="0">
                  <a:pos x="424" y="171"/>
                </a:cxn>
                <a:cxn ang="0">
                  <a:pos x="279" y="291"/>
                </a:cxn>
                <a:cxn ang="0">
                  <a:pos x="164" y="441"/>
                </a:cxn>
                <a:cxn ang="0">
                  <a:pos x="74" y="611"/>
                </a:cxn>
                <a:cxn ang="0">
                  <a:pos x="19" y="797"/>
                </a:cxn>
                <a:cxn ang="0">
                  <a:pos x="0" y="997"/>
                </a:cxn>
                <a:cxn ang="0">
                  <a:pos x="5" y="1097"/>
                </a:cxn>
                <a:cxn ang="0">
                  <a:pos x="39" y="1293"/>
                </a:cxn>
                <a:cxn ang="0">
                  <a:pos x="114" y="1473"/>
                </a:cxn>
                <a:cxn ang="0">
                  <a:pos x="219" y="1633"/>
                </a:cxn>
                <a:cxn ang="0">
                  <a:pos x="349" y="1769"/>
                </a:cxn>
                <a:cxn ang="0">
                  <a:pos x="504" y="1874"/>
                </a:cxn>
                <a:cxn ang="0">
                  <a:pos x="678" y="1949"/>
                </a:cxn>
                <a:cxn ang="0">
                  <a:pos x="868" y="1989"/>
                </a:cxn>
                <a:cxn ang="0">
                  <a:pos x="963" y="1994"/>
                </a:cxn>
                <a:cxn ang="0">
                  <a:pos x="1158" y="1974"/>
                </a:cxn>
                <a:cxn ang="0">
                  <a:pos x="1342" y="1914"/>
                </a:cxn>
                <a:cxn ang="0">
                  <a:pos x="1507" y="1824"/>
                </a:cxn>
                <a:cxn ang="0">
                  <a:pos x="1647" y="1703"/>
                </a:cxn>
                <a:cxn ang="0">
                  <a:pos x="1767" y="1553"/>
                </a:cxn>
                <a:cxn ang="0">
                  <a:pos x="1856" y="1383"/>
                </a:cxn>
                <a:cxn ang="0">
                  <a:pos x="1911" y="1197"/>
                </a:cxn>
                <a:cxn ang="0">
                  <a:pos x="1931" y="997"/>
                </a:cxn>
                <a:cxn ang="0">
                  <a:pos x="1926" y="897"/>
                </a:cxn>
                <a:cxn ang="0">
                  <a:pos x="1886" y="702"/>
                </a:cxn>
                <a:cxn ang="0">
                  <a:pos x="1817" y="521"/>
                </a:cxn>
                <a:cxn ang="0">
                  <a:pos x="1712" y="361"/>
                </a:cxn>
                <a:cxn ang="0">
                  <a:pos x="1577" y="226"/>
                </a:cxn>
                <a:cxn ang="0">
                  <a:pos x="1427" y="120"/>
                </a:cxn>
                <a:cxn ang="0">
                  <a:pos x="1252" y="45"/>
                </a:cxn>
                <a:cxn ang="0">
                  <a:pos x="1063" y="5"/>
                </a:cxn>
                <a:cxn ang="0">
                  <a:pos x="963" y="0"/>
                </a:cxn>
              </a:cxnLst>
              <a:rect l="0" t="0" r="r" b="b"/>
              <a:pathLst>
                <a:path w="1931" h="1994">
                  <a:moveTo>
                    <a:pt x="963" y="0"/>
                  </a:moveTo>
                  <a:lnTo>
                    <a:pt x="963" y="0"/>
                  </a:lnTo>
                  <a:lnTo>
                    <a:pt x="868" y="5"/>
                  </a:lnTo>
                  <a:lnTo>
                    <a:pt x="768" y="20"/>
                  </a:lnTo>
                  <a:lnTo>
                    <a:pt x="678" y="45"/>
                  </a:lnTo>
                  <a:lnTo>
                    <a:pt x="589" y="80"/>
                  </a:lnTo>
                  <a:lnTo>
                    <a:pt x="504" y="120"/>
                  </a:lnTo>
                  <a:lnTo>
                    <a:pt x="424" y="171"/>
                  </a:lnTo>
                  <a:lnTo>
                    <a:pt x="349" y="226"/>
                  </a:lnTo>
                  <a:lnTo>
                    <a:pt x="279" y="291"/>
                  </a:lnTo>
                  <a:lnTo>
                    <a:pt x="219" y="361"/>
                  </a:lnTo>
                  <a:lnTo>
                    <a:pt x="164" y="441"/>
                  </a:lnTo>
                  <a:lnTo>
                    <a:pt x="114" y="521"/>
                  </a:lnTo>
                  <a:lnTo>
                    <a:pt x="74" y="611"/>
                  </a:lnTo>
                  <a:lnTo>
                    <a:pt x="39" y="702"/>
                  </a:lnTo>
                  <a:lnTo>
                    <a:pt x="19" y="797"/>
                  </a:lnTo>
                  <a:lnTo>
                    <a:pt x="5" y="897"/>
                  </a:lnTo>
                  <a:lnTo>
                    <a:pt x="0" y="997"/>
                  </a:lnTo>
                  <a:lnTo>
                    <a:pt x="0" y="997"/>
                  </a:lnTo>
                  <a:lnTo>
                    <a:pt x="5" y="1097"/>
                  </a:lnTo>
                  <a:lnTo>
                    <a:pt x="19" y="1197"/>
                  </a:lnTo>
                  <a:lnTo>
                    <a:pt x="39" y="1293"/>
                  </a:lnTo>
                  <a:lnTo>
                    <a:pt x="74" y="1383"/>
                  </a:lnTo>
                  <a:lnTo>
                    <a:pt x="114" y="1473"/>
                  </a:lnTo>
                  <a:lnTo>
                    <a:pt x="164" y="1553"/>
                  </a:lnTo>
                  <a:lnTo>
                    <a:pt x="219" y="1633"/>
                  </a:lnTo>
                  <a:lnTo>
                    <a:pt x="279" y="1703"/>
                  </a:lnTo>
                  <a:lnTo>
                    <a:pt x="349" y="1769"/>
                  </a:lnTo>
                  <a:lnTo>
                    <a:pt x="424" y="1824"/>
                  </a:lnTo>
                  <a:lnTo>
                    <a:pt x="504" y="1874"/>
                  </a:lnTo>
                  <a:lnTo>
                    <a:pt x="589" y="1914"/>
                  </a:lnTo>
                  <a:lnTo>
                    <a:pt x="678" y="1949"/>
                  </a:lnTo>
                  <a:lnTo>
                    <a:pt x="768" y="1974"/>
                  </a:lnTo>
                  <a:lnTo>
                    <a:pt x="868" y="1989"/>
                  </a:lnTo>
                  <a:lnTo>
                    <a:pt x="963" y="1994"/>
                  </a:lnTo>
                  <a:lnTo>
                    <a:pt x="963" y="1994"/>
                  </a:lnTo>
                  <a:lnTo>
                    <a:pt x="1063" y="1989"/>
                  </a:lnTo>
                  <a:lnTo>
                    <a:pt x="1158" y="1974"/>
                  </a:lnTo>
                  <a:lnTo>
                    <a:pt x="1252" y="1949"/>
                  </a:lnTo>
                  <a:lnTo>
                    <a:pt x="1342" y="1914"/>
                  </a:lnTo>
                  <a:lnTo>
                    <a:pt x="1427" y="1874"/>
                  </a:lnTo>
                  <a:lnTo>
                    <a:pt x="1507" y="1824"/>
                  </a:lnTo>
                  <a:lnTo>
                    <a:pt x="1577" y="1769"/>
                  </a:lnTo>
                  <a:lnTo>
                    <a:pt x="1647" y="1703"/>
                  </a:lnTo>
                  <a:lnTo>
                    <a:pt x="1712" y="1633"/>
                  </a:lnTo>
                  <a:lnTo>
                    <a:pt x="1767" y="1553"/>
                  </a:lnTo>
                  <a:lnTo>
                    <a:pt x="1817" y="1473"/>
                  </a:lnTo>
                  <a:lnTo>
                    <a:pt x="1856" y="1383"/>
                  </a:lnTo>
                  <a:lnTo>
                    <a:pt x="1886" y="1293"/>
                  </a:lnTo>
                  <a:lnTo>
                    <a:pt x="1911" y="1197"/>
                  </a:lnTo>
                  <a:lnTo>
                    <a:pt x="1926" y="1097"/>
                  </a:lnTo>
                  <a:lnTo>
                    <a:pt x="1931" y="997"/>
                  </a:lnTo>
                  <a:lnTo>
                    <a:pt x="1931" y="997"/>
                  </a:lnTo>
                  <a:lnTo>
                    <a:pt x="1926" y="897"/>
                  </a:lnTo>
                  <a:lnTo>
                    <a:pt x="1911" y="797"/>
                  </a:lnTo>
                  <a:lnTo>
                    <a:pt x="1886" y="702"/>
                  </a:lnTo>
                  <a:lnTo>
                    <a:pt x="1856" y="611"/>
                  </a:lnTo>
                  <a:lnTo>
                    <a:pt x="1817" y="521"/>
                  </a:lnTo>
                  <a:lnTo>
                    <a:pt x="1767" y="441"/>
                  </a:lnTo>
                  <a:lnTo>
                    <a:pt x="1712" y="361"/>
                  </a:lnTo>
                  <a:lnTo>
                    <a:pt x="1647" y="291"/>
                  </a:lnTo>
                  <a:lnTo>
                    <a:pt x="1577" y="226"/>
                  </a:lnTo>
                  <a:lnTo>
                    <a:pt x="1507" y="171"/>
                  </a:lnTo>
                  <a:lnTo>
                    <a:pt x="1427" y="120"/>
                  </a:lnTo>
                  <a:lnTo>
                    <a:pt x="1342" y="80"/>
                  </a:lnTo>
                  <a:lnTo>
                    <a:pt x="1252" y="45"/>
                  </a:lnTo>
                  <a:lnTo>
                    <a:pt x="1158" y="20"/>
                  </a:lnTo>
                  <a:lnTo>
                    <a:pt x="1063" y="5"/>
                  </a:lnTo>
                  <a:lnTo>
                    <a:pt x="963" y="0"/>
                  </a:lnTo>
                  <a:lnTo>
                    <a:pt x="963" y="0"/>
                  </a:lnTo>
                  <a:close/>
                </a:path>
              </a:pathLst>
            </a:custGeom>
            <a:solidFill>
              <a:srgbClr val="FFC8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1" name="Freeform 51"/>
            <p:cNvSpPr>
              <a:spLocks/>
            </p:cNvSpPr>
            <p:nvPr/>
          </p:nvSpPr>
          <p:spPr bwMode="auto">
            <a:xfrm>
              <a:off x="923" y="140"/>
              <a:ext cx="1877" cy="1934"/>
            </a:xfrm>
            <a:custGeom>
              <a:avLst/>
              <a:gdLst/>
              <a:ahLst/>
              <a:cxnLst>
                <a:cxn ang="0">
                  <a:pos x="939" y="0"/>
                </a:cxn>
                <a:cxn ang="0">
                  <a:pos x="749" y="20"/>
                </a:cxn>
                <a:cxn ang="0">
                  <a:pos x="575" y="75"/>
                </a:cxn>
                <a:cxn ang="0">
                  <a:pos x="415" y="166"/>
                </a:cxn>
                <a:cxn ang="0">
                  <a:pos x="275" y="281"/>
                </a:cxn>
                <a:cxn ang="0">
                  <a:pos x="160" y="426"/>
                </a:cxn>
                <a:cxn ang="0">
                  <a:pos x="70" y="591"/>
                </a:cxn>
                <a:cxn ang="0">
                  <a:pos x="15" y="772"/>
                </a:cxn>
                <a:cxn ang="0">
                  <a:pos x="0" y="967"/>
                </a:cxn>
                <a:cxn ang="0">
                  <a:pos x="5" y="1062"/>
                </a:cxn>
                <a:cxn ang="0">
                  <a:pos x="40" y="1253"/>
                </a:cxn>
                <a:cxn ang="0">
                  <a:pos x="110" y="1428"/>
                </a:cxn>
                <a:cxn ang="0">
                  <a:pos x="215" y="1578"/>
                </a:cxn>
                <a:cxn ang="0">
                  <a:pos x="340" y="1714"/>
                </a:cxn>
                <a:cxn ang="0">
                  <a:pos x="490" y="1814"/>
                </a:cxn>
                <a:cxn ang="0">
                  <a:pos x="659" y="1889"/>
                </a:cxn>
                <a:cxn ang="0">
                  <a:pos x="844" y="1929"/>
                </a:cxn>
                <a:cxn ang="0">
                  <a:pos x="939" y="1934"/>
                </a:cxn>
                <a:cxn ang="0">
                  <a:pos x="1129" y="1914"/>
                </a:cxn>
                <a:cxn ang="0">
                  <a:pos x="1303" y="1854"/>
                </a:cxn>
                <a:cxn ang="0">
                  <a:pos x="1463" y="1769"/>
                </a:cxn>
                <a:cxn ang="0">
                  <a:pos x="1603" y="1648"/>
                </a:cxn>
                <a:cxn ang="0">
                  <a:pos x="1718" y="1503"/>
                </a:cxn>
                <a:cxn ang="0">
                  <a:pos x="1808" y="1343"/>
                </a:cxn>
                <a:cxn ang="0">
                  <a:pos x="1862" y="1157"/>
                </a:cxn>
                <a:cxn ang="0">
                  <a:pos x="1877" y="967"/>
                </a:cxn>
                <a:cxn ang="0">
                  <a:pos x="1872" y="867"/>
                </a:cxn>
                <a:cxn ang="0">
                  <a:pos x="1837" y="677"/>
                </a:cxn>
                <a:cxn ang="0">
                  <a:pos x="1768" y="506"/>
                </a:cxn>
                <a:cxn ang="0">
                  <a:pos x="1663" y="351"/>
                </a:cxn>
                <a:cxn ang="0">
                  <a:pos x="1538" y="221"/>
                </a:cxn>
                <a:cxn ang="0">
                  <a:pos x="1388" y="115"/>
                </a:cxn>
                <a:cxn ang="0">
                  <a:pos x="1219" y="40"/>
                </a:cxn>
                <a:cxn ang="0">
                  <a:pos x="1034" y="5"/>
                </a:cxn>
                <a:cxn ang="0">
                  <a:pos x="939" y="0"/>
                </a:cxn>
              </a:cxnLst>
              <a:rect l="0" t="0" r="r" b="b"/>
              <a:pathLst>
                <a:path w="1877" h="1934">
                  <a:moveTo>
                    <a:pt x="939" y="0"/>
                  </a:moveTo>
                  <a:lnTo>
                    <a:pt x="939" y="0"/>
                  </a:lnTo>
                  <a:lnTo>
                    <a:pt x="844" y="5"/>
                  </a:lnTo>
                  <a:lnTo>
                    <a:pt x="749" y="20"/>
                  </a:lnTo>
                  <a:lnTo>
                    <a:pt x="659" y="40"/>
                  </a:lnTo>
                  <a:lnTo>
                    <a:pt x="575" y="75"/>
                  </a:lnTo>
                  <a:lnTo>
                    <a:pt x="490" y="115"/>
                  </a:lnTo>
                  <a:lnTo>
                    <a:pt x="415" y="166"/>
                  </a:lnTo>
                  <a:lnTo>
                    <a:pt x="340" y="221"/>
                  </a:lnTo>
                  <a:lnTo>
                    <a:pt x="275" y="281"/>
                  </a:lnTo>
                  <a:lnTo>
                    <a:pt x="215" y="351"/>
                  </a:lnTo>
                  <a:lnTo>
                    <a:pt x="160" y="426"/>
                  </a:lnTo>
                  <a:lnTo>
                    <a:pt x="110" y="506"/>
                  </a:lnTo>
                  <a:lnTo>
                    <a:pt x="70" y="591"/>
                  </a:lnTo>
                  <a:lnTo>
                    <a:pt x="40" y="677"/>
                  </a:lnTo>
                  <a:lnTo>
                    <a:pt x="15" y="772"/>
                  </a:lnTo>
                  <a:lnTo>
                    <a:pt x="5" y="867"/>
                  </a:lnTo>
                  <a:lnTo>
                    <a:pt x="0" y="967"/>
                  </a:lnTo>
                  <a:lnTo>
                    <a:pt x="0" y="967"/>
                  </a:lnTo>
                  <a:lnTo>
                    <a:pt x="5" y="1062"/>
                  </a:lnTo>
                  <a:lnTo>
                    <a:pt x="15" y="1157"/>
                  </a:lnTo>
                  <a:lnTo>
                    <a:pt x="40" y="1253"/>
                  </a:lnTo>
                  <a:lnTo>
                    <a:pt x="70" y="1343"/>
                  </a:lnTo>
                  <a:lnTo>
                    <a:pt x="110" y="1428"/>
                  </a:lnTo>
                  <a:lnTo>
                    <a:pt x="160" y="1503"/>
                  </a:lnTo>
                  <a:lnTo>
                    <a:pt x="215" y="1578"/>
                  </a:lnTo>
                  <a:lnTo>
                    <a:pt x="275" y="1648"/>
                  </a:lnTo>
                  <a:lnTo>
                    <a:pt x="340" y="1714"/>
                  </a:lnTo>
                  <a:lnTo>
                    <a:pt x="415" y="1769"/>
                  </a:lnTo>
                  <a:lnTo>
                    <a:pt x="490" y="1814"/>
                  </a:lnTo>
                  <a:lnTo>
                    <a:pt x="575" y="1854"/>
                  </a:lnTo>
                  <a:lnTo>
                    <a:pt x="659" y="1889"/>
                  </a:lnTo>
                  <a:lnTo>
                    <a:pt x="749" y="1914"/>
                  </a:lnTo>
                  <a:lnTo>
                    <a:pt x="844" y="1929"/>
                  </a:lnTo>
                  <a:lnTo>
                    <a:pt x="939" y="1934"/>
                  </a:lnTo>
                  <a:lnTo>
                    <a:pt x="939" y="1934"/>
                  </a:lnTo>
                  <a:lnTo>
                    <a:pt x="1034" y="1929"/>
                  </a:lnTo>
                  <a:lnTo>
                    <a:pt x="1129" y="1914"/>
                  </a:lnTo>
                  <a:lnTo>
                    <a:pt x="1219" y="1889"/>
                  </a:lnTo>
                  <a:lnTo>
                    <a:pt x="1303" y="1854"/>
                  </a:lnTo>
                  <a:lnTo>
                    <a:pt x="1388" y="1814"/>
                  </a:lnTo>
                  <a:lnTo>
                    <a:pt x="1463" y="1769"/>
                  </a:lnTo>
                  <a:lnTo>
                    <a:pt x="1538" y="1714"/>
                  </a:lnTo>
                  <a:lnTo>
                    <a:pt x="1603" y="1648"/>
                  </a:lnTo>
                  <a:lnTo>
                    <a:pt x="1663" y="1578"/>
                  </a:lnTo>
                  <a:lnTo>
                    <a:pt x="1718" y="1503"/>
                  </a:lnTo>
                  <a:lnTo>
                    <a:pt x="1768" y="1428"/>
                  </a:lnTo>
                  <a:lnTo>
                    <a:pt x="1808" y="1343"/>
                  </a:lnTo>
                  <a:lnTo>
                    <a:pt x="1837" y="1253"/>
                  </a:lnTo>
                  <a:lnTo>
                    <a:pt x="1862" y="1157"/>
                  </a:lnTo>
                  <a:lnTo>
                    <a:pt x="1872" y="1062"/>
                  </a:lnTo>
                  <a:lnTo>
                    <a:pt x="1877" y="967"/>
                  </a:lnTo>
                  <a:lnTo>
                    <a:pt x="1877" y="967"/>
                  </a:lnTo>
                  <a:lnTo>
                    <a:pt x="1872" y="867"/>
                  </a:lnTo>
                  <a:lnTo>
                    <a:pt x="1862" y="772"/>
                  </a:lnTo>
                  <a:lnTo>
                    <a:pt x="1837" y="677"/>
                  </a:lnTo>
                  <a:lnTo>
                    <a:pt x="1808" y="591"/>
                  </a:lnTo>
                  <a:lnTo>
                    <a:pt x="1768" y="506"/>
                  </a:lnTo>
                  <a:lnTo>
                    <a:pt x="1718" y="426"/>
                  </a:lnTo>
                  <a:lnTo>
                    <a:pt x="1663" y="351"/>
                  </a:lnTo>
                  <a:lnTo>
                    <a:pt x="1603" y="281"/>
                  </a:lnTo>
                  <a:lnTo>
                    <a:pt x="1538" y="221"/>
                  </a:lnTo>
                  <a:lnTo>
                    <a:pt x="1463" y="166"/>
                  </a:lnTo>
                  <a:lnTo>
                    <a:pt x="1388" y="115"/>
                  </a:lnTo>
                  <a:lnTo>
                    <a:pt x="1303" y="75"/>
                  </a:lnTo>
                  <a:lnTo>
                    <a:pt x="1219" y="40"/>
                  </a:lnTo>
                  <a:lnTo>
                    <a:pt x="1129" y="20"/>
                  </a:lnTo>
                  <a:lnTo>
                    <a:pt x="1034" y="5"/>
                  </a:lnTo>
                  <a:lnTo>
                    <a:pt x="939" y="0"/>
                  </a:lnTo>
                  <a:lnTo>
                    <a:pt x="939" y="0"/>
                  </a:lnTo>
                  <a:close/>
                </a:path>
              </a:pathLst>
            </a:custGeom>
            <a:solidFill>
              <a:srgbClr val="FCC81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2" name="Freeform 52"/>
            <p:cNvSpPr>
              <a:spLocks/>
            </p:cNvSpPr>
            <p:nvPr/>
          </p:nvSpPr>
          <p:spPr bwMode="auto">
            <a:xfrm>
              <a:off x="938" y="175"/>
              <a:ext cx="1827" cy="1874"/>
            </a:xfrm>
            <a:custGeom>
              <a:avLst/>
              <a:gdLst/>
              <a:ahLst/>
              <a:cxnLst>
                <a:cxn ang="0">
                  <a:pos x="914" y="0"/>
                </a:cxn>
                <a:cxn ang="0">
                  <a:pos x="729" y="20"/>
                </a:cxn>
                <a:cxn ang="0">
                  <a:pos x="555" y="75"/>
                </a:cxn>
                <a:cxn ang="0">
                  <a:pos x="400" y="161"/>
                </a:cxn>
                <a:cxn ang="0">
                  <a:pos x="265" y="276"/>
                </a:cxn>
                <a:cxn ang="0">
                  <a:pos x="155" y="416"/>
                </a:cxn>
                <a:cxn ang="0">
                  <a:pos x="70" y="576"/>
                </a:cxn>
                <a:cxn ang="0">
                  <a:pos x="15" y="752"/>
                </a:cxn>
                <a:cxn ang="0">
                  <a:pos x="0" y="937"/>
                </a:cxn>
                <a:cxn ang="0">
                  <a:pos x="0" y="1032"/>
                </a:cxn>
                <a:cxn ang="0">
                  <a:pos x="40" y="1218"/>
                </a:cxn>
                <a:cxn ang="0">
                  <a:pos x="110" y="1383"/>
                </a:cxn>
                <a:cxn ang="0">
                  <a:pos x="205" y="1533"/>
                </a:cxn>
                <a:cxn ang="0">
                  <a:pos x="330" y="1658"/>
                </a:cxn>
                <a:cxn ang="0">
                  <a:pos x="475" y="1764"/>
                </a:cxn>
                <a:cxn ang="0">
                  <a:pos x="639" y="1834"/>
                </a:cxn>
                <a:cxn ang="0">
                  <a:pos x="819" y="1869"/>
                </a:cxn>
                <a:cxn ang="0">
                  <a:pos x="914" y="1874"/>
                </a:cxn>
                <a:cxn ang="0">
                  <a:pos x="1094" y="1854"/>
                </a:cxn>
                <a:cxn ang="0">
                  <a:pos x="1268" y="1799"/>
                </a:cxn>
                <a:cxn ang="0">
                  <a:pos x="1423" y="1714"/>
                </a:cxn>
                <a:cxn ang="0">
                  <a:pos x="1558" y="1598"/>
                </a:cxn>
                <a:cxn ang="0">
                  <a:pos x="1668" y="1463"/>
                </a:cxn>
                <a:cxn ang="0">
                  <a:pos x="1753" y="1303"/>
                </a:cxn>
                <a:cxn ang="0">
                  <a:pos x="1808" y="1127"/>
                </a:cxn>
                <a:cxn ang="0">
                  <a:pos x="1827" y="937"/>
                </a:cxn>
                <a:cxn ang="0">
                  <a:pos x="1822" y="842"/>
                </a:cxn>
                <a:cxn ang="0">
                  <a:pos x="1783" y="662"/>
                </a:cxn>
                <a:cxn ang="0">
                  <a:pos x="1718" y="491"/>
                </a:cxn>
                <a:cxn ang="0">
                  <a:pos x="1618" y="346"/>
                </a:cxn>
                <a:cxn ang="0">
                  <a:pos x="1493" y="216"/>
                </a:cxn>
                <a:cxn ang="0">
                  <a:pos x="1348" y="116"/>
                </a:cxn>
                <a:cxn ang="0">
                  <a:pos x="1184" y="45"/>
                </a:cxn>
                <a:cxn ang="0">
                  <a:pos x="1004" y="5"/>
                </a:cxn>
                <a:cxn ang="0">
                  <a:pos x="914" y="0"/>
                </a:cxn>
              </a:cxnLst>
              <a:rect l="0" t="0" r="r" b="b"/>
              <a:pathLst>
                <a:path w="1827" h="1874">
                  <a:moveTo>
                    <a:pt x="914" y="0"/>
                  </a:moveTo>
                  <a:lnTo>
                    <a:pt x="914" y="0"/>
                  </a:lnTo>
                  <a:lnTo>
                    <a:pt x="819" y="5"/>
                  </a:lnTo>
                  <a:lnTo>
                    <a:pt x="729" y="20"/>
                  </a:lnTo>
                  <a:lnTo>
                    <a:pt x="639" y="45"/>
                  </a:lnTo>
                  <a:lnTo>
                    <a:pt x="555" y="75"/>
                  </a:lnTo>
                  <a:lnTo>
                    <a:pt x="475" y="116"/>
                  </a:lnTo>
                  <a:lnTo>
                    <a:pt x="400" y="161"/>
                  </a:lnTo>
                  <a:lnTo>
                    <a:pt x="330" y="216"/>
                  </a:lnTo>
                  <a:lnTo>
                    <a:pt x="265" y="276"/>
                  </a:lnTo>
                  <a:lnTo>
                    <a:pt x="205" y="346"/>
                  </a:lnTo>
                  <a:lnTo>
                    <a:pt x="155" y="416"/>
                  </a:lnTo>
                  <a:lnTo>
                    <a:pt x="110" y="491"/>
                  </a:lnTo>
                  <a:lnTo>
                    <a:pt x="70" y="576"/>
                  </a:lnTo>
                  <a:lnTo>
                    <a:pt x="40" y="662"/>
                  </a:lnTo>
                  <a:lnTo>
                    <a:pt x="15" y="752"/>
                  </a:lnTo>
                  <a:lnTo>
                    <a:pt x="0" y="842"/>
                  </a:lnTo>
                  <a:lnTo>
                    <a:pt x="0" y="937"/>
                  </a:lnTo>
                  <a:lnTo>
                    <a:pt x="0" y="937"/>
                  </a:lnTo>
                  <a:lnTo>
                    <a:pt x="0" y="1032"/>
                  </a:lnTo>
                  <a:lnTo>
                    <a:pt x="15" y="1127"/>
                  </a:lnTo>
                  <a:lnTo>
                    <a:pt x="40" y="1218"/>
                  </a:lnTo>
                  <a:lnTo>
                    <a:pt x="70" y="1303"/>
                  </a:lnTo>
                  <a:lnTo>
                    <a:pt x="110" y="1383"/>
                  </a:lnTo>
                  <a:lnTo>
                    <a:pt x="155" y="1463"/>
                  </a:lnTo>
                  <a:lnTo>
                    <a:pt x="205" y="1533"/>
                  </a:lnTo>
                  <a:lnTo>
                    <a:pt x="265" y="1598"/>
                  </a:lnTo>
                  <a:lnTo>
                    <a:pt x="330" y="1658"/>
                  </a:lnTo>
                  <a:lnTo>
                    <a:pt x="400" y="1714"/>
                  </a:lnTo>
                  <a:lnTo>
                    <a:pt x="475" y="1764"/>
                  </a:lnTo>
                  <a:lnTo>
                    <a:pt x="555" y="1799"/>
                  </a:lnTo>
                  <a:lnTo>
                    <a:pt x="639" y="1834"/>
                  </a:lnTo>
                  <a:lnTo>
                    <a:pt x="729" y="1854"/>
                  </a:lnTo>
                  <a:lnTo>
                    <a:pt x="819" y="1869"/>
                  </a:lnTo>
                  <a:lnTo>
                    <a:pt x="914" y="1874"/>
                  </a:lnTo>
                  <a:lnTo>
                    <a:pt x="914" y="1874"/>
                  </a:lnTo>
                  <a:lnTo>
                    <a:pt x="1004" y="1869"/>
                  </a:lnTo>
                  <a:lnTo>
                    <a:pt x="1094" y="1854"/>
                  </a:lnTo>
                  <a:lnTo>
                    <a:pt x="1184" y="1834"/>
                  </a:lnTo>
                  <a:lnTo>
                    <a:pt x="1268" y="1799"/>
                  </a:lnTo>
                  <a:lnTo>
                    <a:pt x="1348" y="1764"/>
                  </a:lnTo>
                  <a:lnTo>
                    <a:pt x="1423" y="1714"/>
                  </a:lnTo>
                  <a:lnTo>
                    <a:pt x="1493" y="1658"/>
                  </a:lnTo>
                  <a:lnTo>
                    <a:pt x="1558" y="1598"/>
                  </a:lnTo>
                  <a:lnTo>
                    <a:pt x="1618" y="1533"/>
                  </a:lnTo>
                  <a:lnTo>
                    <a:pt x="1668" y="1463"/>
                  </a:lnTo>
                  <a:lnTo>
                    <a:pt x="1718" y="1383"/>
                  </a:lnTo>
                  <a:lnTo>
                    <a:pt x="1753" y="1303"/>
                  </a:lnTo>
                  <a:lnTo>
                    <a:pt x="1783" y="1218"/>
                  </a:lnTo>
                  <a:lnTo>
                    <a:pt x="1808" y="1127"/>
                  </a:lnTo>
                  <a:lnTo>
                    <a:pt x="1822" y="1032"/>
                  </a:lnTo>
                  <a:lnTo>
                    <a:pt x="1827" y="937"/>
                  </a:lnTo>
                  <a:lnTo>
                    <a:pt x="1827" y="937"/>
                  </a:lnTo>
                  <a:lnTo>
                    <a:pt x="1822" y="842"/>
                  </a:lnTo>
                  <a:lnTo>
                    <a:pt x="1808" y="752"/>
                  </a:lnTo>
                  <a:lnTo>
                    <a:pt x="1783" y="662"/>
                  </a:lnTo>
                  <a:lnTo>
                    <a:pt x="1753" y="576"/>
                  </a:lnTo>
                  <a:lnTo>
                    <a:pt x="1718" y="491"/>
                  </a:lnTo>
                  <a:lnTo>
                    <a:pt x="1668" y="416"/>
                  </a:lnTo>
                  <a:lnTo>
                    <a:pt x="1618" y="346"/>
                  </a:lnTo>
                  <a:lnTo>
                    <a:pt x="1558" y="276"/>
                  </a:lnTo>
                  <a:lnTo>
                    <a:pt x="1493" y="216"/>
                  </a:lnTo>
                  <a:lnTo>
                    <a:pt x="1423" y="161"/>
                  </a:lnTo>
                  <a:lnTo>
                    <a:pt x="1348" y="116"/>
                  </a:lnTo>
                  <a:lnTo>
                    <a:pt x="1268" y="75"/>
                  </a:lnTo>
                  <a:lnTo>
                    <a:pt x="1184" y="45"/>
                  </a:lnTo>
                  <a:lnTo>
                    <a:pt x="1094" y="20"/>
                  </a:lnTo>
                  <a:lnTo>
                    <a:pt x="1004" y="5"/>
                  </a:lnTo>
                  <a:lnTo>
                    <a:pt x="914" y="0"/>
                  </a:lnTo>
                  <a:lnTo>
                    <a:pt x="914" y="0"/>
                  </a:lnTo>
                  <a:close/>
                </a:path>
              </a:pathLst>
            </a:custGeom>
            <a:solidFill>
              <a:srgbClr val="FCCB0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3" name="Freeform 53"/>
            <p:cNvSpPr>
              <a:spLocks/>
            </p:cNvSpPr>
            <p:nvPr/>
          </p:nvSpPr>
          <p:spPr bwMode="auto">
            <a:xfrm>
              <a:off x="953" y="215"/>
              <a:ext cx="1773" cy="1814"/>
            </a:xfrm>
            <a:custGeom>
              <a:avLst/>
              <a:gdLst/>
              <a:ahLst/>
              <a:cxnLst>
                <a:cxn ang="0">
                  <a:pos x="884" y="0"/>
                </a:cxn>
                <a:cxn ang="0">
                  <a:pos x="709" y="20"/>
                </a:cxn>
                <a:cxn ang="0">
                  <a:pos x="540" y="71"/>
                </a:cxn>
                <a:cxn ang="0">
                  <a:pos x="390" y="156"/>
                </a:cxn>
                <a:cxn ang="0">
                  <a:pos x="260" y="266"/>
                </a:cxn>
                <a:cxn ang="0">
                  <a:pos x="150" y="401"/>
                </a:cxn>
                <a:cxn ang="0">
                  <a:pos x="70" y="556"/>
                </a:cxn>
                <a:cxn ang="0">
                  <a:pos x="15" y="727"/>
                </a:cxn>
                <a:cxn ang="0">
                  <a:pos x="0" y="907"/>
                </a:cxn>
                <a:cxn ang="0">
                  <a:pos x="0" y="997"/>
                </a:cxn>
                <a:cxn ang="0">
                  <a:pos x="40" y="1178"/>
                </a:cxn>
                <a:cxn ang="0">
                  <a:pos x="105" y="1338"/>
                </a:cxn>
                <a:cxn ang="0">
                  <a:pos x="200" y="1483"/>
                </a:cxn>
                <a:cxn ang="0">
                  <a:pos x="320" y="1603"/>
                </a:cxn>
                <a:cxn ang="0">
                  <a:pos x="465" y="1704"/>
                </a:cxn>
                <a:cxn ang="0">
                  <a:pos x="624" y="1774"/>
                </a:cxn>
                <a:cxn ang="0">
                  <a:pos x="794" y="1809"/>
                </a:cxn>
                <a:cxn ang="0">
                  <a:pos x="884" y="1814"/>
                </a:cxn>
                <a:cxn ang="0">
                  <a:pos x="1064" y="1794"/>
                </a:cxn>
                <a:cxn ang="0">
                  <a:pos x="1228" y="1739"/>
                </a:cxn>
                <a:cxn ang="0">
                  <a:pos x="1383" y="1659"/>
                </a:cxn>
                <a:cxn ang="0">
                  <a:pos x="1513" y="1548"/>
                </a:cxn>
                <a:cxn ang="0">
                  <a:pos x="1623" y="1413"/>
                </a:cxn>
                <a:cxn ang="0">
                  <a:pos x="1703" y="1258"/>
                </a:cxn>
                <a:cxn ang="0">
                  <a:pos x="1753" y="1087"/>
                </a:cxn>
                <a:cxn ang="0">
                  <a:pos x="1773" y="907"/>
                </a:cxn>
                <a:cxn ang="0">
                  <a:pos x="1768" y="812"/>
                </a:cxn>
                <a:cxn ang="0">
                  <a:pos x="1733" y="637"/>
                </a:cxn>
                <a:cxn ang="0">
                  <a:pos x="1668" y="476"/>
                </a:cxn>
                <a:cxn ang="0">
                  <a:pos x="1568" y="331"/>
                </a:cxn>
                <a:cxn ang="0">
                  <a:pos x="1448" y="206"/>
                </a:cxn>
                <a:cxn ang="0">
                  <a:pos x="1308" y="111"/>
                </a:cxn>
                <a:cxn ang="0">
                  <a:pos x="1149" y="40"/>
                </a:cxn>
                <a:cxn ang="0">
                  <a:pos x="974" y="5"/>
                </a:cxn>
                <a:cxn ang="0">
                  <a:pos x="884" y="0"/>
                </a:cxn>
              </a:cxnLst>
              <a:rect l="0" t="0" r="r" b="b"/>
              <a:pathLst>
                <a:path w="1773" h="1814">
                  <a:moveTo>
                    <a:pt x="884" y="0"/>
                  </a:moveTo>
                  <a:lnTo>
                    <a:pt x="884" y="0"/>
                  </a:lnTo>
                  <a:lnTo>
                    <a:pt x="794" y="5"/>
                  </a:lnTo>
                  <a:lnTo>
                    <a:pt x="709" y="20"/>
                  </a:lnTo>
                  <a:lnTo>
                    <a:pt x="624" y="40"/>
                  </a:lnTo>
                  <a:lnTo>
                    <a:pt x="540" y="71"/>
                  </a:lnTo>
                  <a:lnTo>
                    <a:pt x="465" y="111"/>
                  </a:lnTo>
                  <a:lnTo>
                    <a:pt x="390" y="156"/>
                  </a:lnTo>
                  <a:lnTo>
                    <a:pt x="320" y="206"/>
                  </a:lnTo>
                  <a:lnTo>
                    <a:pt x="260" y="266"/>
                  </a:lnTo>
                  <a:lnTo>
                    <a:pt x="200" y="331"/>
                  </a:lnTo>
                  <a:lnTo>
                    <a:pt x="150" y="401"/>
                  </a:lnTo>
                  <a:lnTo>
                    <a:pt x="105" y="476"/>
                  </a:lnTo>
                  <a:lnTo>
                    <a:pt x="70" y="556"/>
                  </a:lnTo>
                  <a:lnTo>
                    <a:pt x="40" y="637"/>
                  </a:lnTo>
                  <a:lnTo>
                    <a:pt x="15" y="727"/>
                  </a:lnTo>
                  <a:lnTo>
                    <a:pt x="0" y="812"/>
                  </a:lnTo>
                  <a:lnTo>
                    <a:pt x="0" y="907"/>
                  </a:lnTo>
                  <a:lnTo>
                    <a:pt x="0" y="907"/>
                  </a:lnTo>
                  <a:lnTo>
                    <a:pt x="0" y="997"/>
                  </a:lnTo>
                  <a:lnTo>
                    <a:pt x="15" y="1087"/>
                  </a:lnTo>
                  <a:lnTo>
                    <a:pt x="40" y="1178"/>
                  </a:lnTo>
                  <a:lnTo>
                    <a:pt x="70" y="1258"/>
                  </a:lnTo>
                  <a:lnTo>
                    <a:pt x="105" y="1338"/>
                  </a:lnTo>
                  <a:lnTo>
                    <a:pt x="150" y="1413"/>
                  </a:lnTo>
                  <a:lnTo>
                    <a:pt x="200" y="1483"/>
                  </a:lnTo>
                  <a:lnTo>
                    <a:pt x="260" y="1548"/>
                  </a:lnTo>
                  <a:lnTo>
                    <a:pt x="320" y="1603"/>
                  </a:lnTo>
                  <a:lnTo>
                    <a:pt x="390" y="1659"/>
                  </a:lnTo>
                  <a:lnTo>
                    <a:pt x="465" y="1704"/>
                  </a:lnTo>
                  <a:lnTo>
                    <a:pt x="540" y="1739"/>
                  </a:lnTo>
                  <a:lnTo>
                    <a:pt x="624" y="1774"/>
                  </a:lnTo>
                  <a:lnTo>
                    <a:pt x="709" y="1794"/>
                  </a:lnTo>
                  <a:lnTo>
                    <a:pt x="794" y="1809"/>
                  </a:lnTo>
                  <a:lnTo>
                    <a:pt x="884" y="1814"/>
                  </a:lnTo>
                  <a:lnTo>
                    <a:pt x="884" y="1814"/>
                  </a:lnTo>
                  <a:lnTo>
                    <a:pt x="974" y="1809"/>
                  </a:lnTo>
                  <a:lnTo>
                    <a:pt x="1064" y="1794"/>
                  </a:lnTo>
                  <a:lnTo>
                    <a:pt x="1149" y="1774"/>
                  </a:lnTo>
                  <a:lnTo>
                    <a:pt x="1228" y="1739"/>
                  </a:lnTo>
                  <a:lnTo>
                    <a:pt x="1308" y="1704"/>
                  </a:lnTo>
                  <a:lnTo>
                    <a:pt x="1383" y="1659"/>
                  </a:lnTo>
                  <a:lnTo>
                    <a:pt x="1448" y="1603"/>
                  </a:lnTo>
                  <a:lnTo>
                    <a:pt x="1513" y="1548"/>
                  </a:lnTo>
                  <a:lnTo>
                    <a:pt x="1568" y="1483"/>
                  </a:lnTo>
                  <a:lnTo>
                    <a:pt x="1623" y="1413"/>
                  </a:lnTo>
                  <a:lnTo>
                    <a:pt x="1668" y="1338"/>
                  </a:lnTo>
                  <a:lnTo>
                    <a:pt x="1703" y="1258"/>
                  </a:lnTo>
                  <a:lnTo>
                    <a:pt x="1733" y="1178"/>
                  </a:lnTo>
                  <a:lnTo>
                    <a:pt x="1753" y="1087"/>
                  </a:lnTo>
                  <a:lnTo>
                    <a:pt x="1768" y="997"/>
                  </a:lnTo>
                  <a:lnTo>
                    <a:pt x="1773" y="907"/>
                  </a:lnTo>
                  <a:lnTo>
                    <a:pt x="1773" y="907"/>
                  </a:lnTo>
                  <a:lnTo>
                    <a:pt x="1768" y="812"/>
                  </a:lnTo>
                  <a:lnTo>
                    <a:pt x="1753" y="727"/>
                  </a:lnTo>
                  <a:lnTo>
                    <a:pt x="1733" y="637"/>
                  </a:lnTo>
                  <a:lnTo>
                    <a:pt x="1703" y="556"/>
                  </a:lnTo>
                  <a:lnTo>
                    <a:pt x="1668" y="476"/>
                  </a:lnTo>
                  <a:lnTo>
                    <a:pt x="1623" y="401"/>
                  </a:lnTo>
                  <a:lnTo>
                    <a:pt x="1568" y="331"/>
                  </a:lnTo>
                  <a:lnTo>
                    <a:pt x="1513" y="266"/>
                  </a:lnTo>
                  <a:lnTo>
                    <a:pt x="1448" y="206"/>
                  </a:lnTo>
                  <a:lnTo>
                    <a:pt x="1383" y="156"/>
                  </a:lnTo>
                  <a:lnTo>
                    <a:pt x="1308" y="111"/>
                  </a:lnTo>
                  <a:lnTo>
                    <a:pt x="1228" y="71"/>
                  </a:lnTo>
                  <a:lnTo>
                    <a:pt x="1149" y="40"/>
                  </a:lnTo>
                  <a:lnTo>
                    <a:pt x="1064" y="20"/>
                  </a:lnTo>
                  <a:lnTo>
                    <a:pt x="974" y="5"/>
                  </a:lnTo>
                  <a:lnTo>
                    <a:pt x="884" y="0"/>
                  </a:lnTo>
                  <a:lnTo>
                    <a:pt x="884" y="0"/>
                  </a:lnTo>
                  <a:close/>
                </a:path>
              </a:pathLst>
            </a:custGeom>
            <a:solidFill>
              <a:srgbClr val="FDCD1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4" name="Freeform 54"/>
            <p:cNvSpPr>
              <a:spLocks/>
            </p:cNvSpPr>
            <p:nvPr/>
          </p:nvSpPr>
          <p:spPr bwMode="auto">
            <a:xfrm>
              <a:off x="968" y="255"/>
              <a:ext cx="1718" cy="1749"/>
            </a:xfrm>
            <a:custGeom>
              <a:avLst/>
              <a:gdLst/>
              <a:ahLst/>
              <a:cxnLst>
                <a:cxn ang="0">
                  <a:pos x="859" y="0"/>
                </a:cxn>
                <a:cxn ang="0">
                  <a:pos x="684" y="16"/>
                </a:cxn>
                <a:cxn ang="0">
                  <a:pos x="525" y="71"/>
                </a:cxn>
                <a:cxn ang="0">
                  <a:pos x="380" y="151"/>
                </a:cxn>
                <a:cxn ang="0">
                  <a:pos x="250" y="256"/>
                </a:cxn>
                <a:cxn ang="0">
                  <a:pos x="145" y="386"/>
                </a:cxn>
                <a:cxn ang="0">
                  <a:pos x="65" y="536"/>
                </a:cxn>
                <a:cxn ang="0">
                  <a:pos x="15" y="697"/>
                </a:cxn>
                <a:cxn ang="0">
                  <a:pos x="0" y="877"/>
                </a:cxn>
                <a:cxn ang="0">
                  <a:pos x="0" y="962"/>
                </a:cxn>
                <a:cxn ang="0">
                  <a:pos x="35" y="1133"/>
                </a:cxn>
                <a:cxn ang="0">
                  <a:pos x="100" y="1293"/>
                </a:cxn>
                <a:cxn ang="0">
                  <a:pos x="195" y="1433"/>
                </a:cxn>
                <a:cxn ang="0">
                  <a:pos x="310" y="1548"/>
                </a:cxn>
                <a:cxn ang="0">
                  <a:pos x="450" y="1644"/>
                </a:cxn>
                <a:cxn ang="0">
                  <a:pos x="604" y="1709"/>
                </a:cxn>
                <a:cxn ang="0">
                  <a:pos x="769" y="1744"/>
                </a:cxn>
                <a:cxn ang="0">
                  <a:pos x="859" y="1749"/>
                </a:cxn>
                <a:cxn ang="0">
                  <a:pos x="1034" y="1734"/>
                </a:cxn>
                <a:cxn ang="0">
                  <a:pos x="1193" y="1679"/>
                </a:cxn>
                <a:cxn ang="0">
                  <a:pos x="1338" y="1599"/>
                </a:cxn>
                <a:cxn ang="0">
                  <a:pos x="1468" y="1493"/>
                </a:cxn>
                <a:cxn ang="0">
                  <a:pos x="1573" y="1363"/>
                </a:cxn>
                <a:cxn ang="0">
                  <a:pos x="1653" y="1213"/>
                </a:cxn>
                <a:cxn ang="0">
                  <a:pos x="1703" y="1052"/>
                </a:cxn>
                <a:cxn ang="0">
                  <a:pos x="1718" y="877"/>
                </a:cxn>
                <a:cxn ang="0">
                  <a:pos x="1713" y="787"/>
                </a:cxn>
                <a:cxn ang="0">
                  <a:pos x="1683" y="617"/>
                </a:cxn>
                <a:cxn ang="0">
                  <a:pos x="1618" y="456"/>
                </a:cxn>
                <a:cxn ang="0">
                  <a:pos x="1523" y="321"/>
                </a:cxn>
                <a:cxn ang="0">
                  <a:pos x="1408" y="201"/>
                </a:cxn>
                <a:cxn ang="0">
                  <a:pos x="1268" y="106"/>
                </a:cxn>
                <a:cxn ang="0">
                  <a:pos x="1114" y="41"/>
                </a:cxn>
                <a:cxn ang="0">
                  <a:pos x="949" y="5"/>
                </a:cxn>
                <a:cxn ang="0">
                  <a:pos x="859" y="0"/>
                </a:cxn>
              </a:cxnLst>
              <a:rect l="0" t="0" r="r" b="b"/>
              <a:pathLst>
                <a:path w="1718" h="1749">
                  <a:moveTo>
                    <a:pt x="859" y="0"/>
                  </a:moveTo>
                  <a:lnTo>
                    <a:pt x="859" y="0"/>
                  </a:lnTo>
                  <a:lnTo>
                    <a:pt x="769" y="5"/>
                  </a:lnTo>
                  <a:lnTo>
                    <a:pt x="684" y="16"/>
                  </a:lnTo>
                  <a:lnTo>
                    <a:pt x="604" y="41"/>
                  </a:lnTo>
                  <a:lnTo>
                    <a:pt x="525" y="71"/>
                  </a:lnTo>
                  <a:lnTo>
                    <a:pt x="450" y="106"/>
                  </a:lnTo>
                  <a:lnTo>
                    <a:pt x="380" y="151"/>
                  </a:lnTo>
                  <a:lnTo>
                    <a:pt x="310" y="201"/>
                  </a:lnTo>
                  <a:lnTo>
                    <a:pt x="250" y="256"/>
                  </a:lnTo>
                  <a:lnTo>
                    <a:pt x="195" y="321"/>
                  </a:lnTo>
                  <a:lnTo>
                    <a:pt x="145" y="386"/>
                  </a:lnTo>
                  <a:lnTo>
                    <a:pt x="100" y="456"/>
                  </a:lnTo>
                  <a:lnTo>
                    <a:pt x="65" y="536"/>
                  </a:lnTo>
                  <a:lnTo>
                    <a:pt x="35" y="617"/>
                  </a:lnTo>
                  <a:lnTo>
                    <a:pt x="15" y="697"/>
                  </a:lnTo>
                  <a:lnTo>
                    <a:pt x="0" y="787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0" y="962"/>
                  </a:lnTo>
                  <a:lnTo>
                    <a:pt x="15" y="1052"/>
                  </a:lnTo>
                  <a:lnTo>
                    <a:pt x="35" y="1133"/>
                  </a:lnTo>
                  <a:lnTo>
                    <a:pt x="65" y="1213"/>
                  </a:lnTo>
                  <a:lnTo>
                    <a:pt x="100" y="1293"/>
                  </a:lnTo>
                  <a:lnTo>
                    <a:pt x="145" y="1363"/>
                  </a:lnTo>
                  <a:lnTo>
                    <a:pt x="195" y="1433"/>
                  </a:lnTo>
                  <a:lnTo>
                    <a:pt x="250" y="1493"/>
                  </a:lnTo>
                  <a:lnTo>
                    <a:pt x="310" y="1548"/>
                  </a:lnTo>
                  <a:lnTo>
                    <a:pt x="380" y="1599"/>
                  </a:lnTo>
                  <a:lnTo>
                    <a:pt x="450" y="1644"/>
                  </a:lnTo>
                  <a:lnTo>
                    <a:pt x="525" y="1679"/>
                  </a:lnTo>
                  <a:lnTo>
                    <a:pt x="604" y="1709"/>
                  </a:lnTo>
                  <a:lnTo>
                    <a:pt x="684" y="1734"/>
                  </a:lnTo>
                  <a:lnTo>
                    <a:pt x="769" y="1744"/>
                  </a:lnTo>
                  <a:lnTo>
                    <a:pt x="859" y="1749"/>
                  </a:lnTo>
                  <a:lnTo>
                    <a:pt x="859" y="1749"/>
                  </a:lnTo>
                  <a:lnTo>
                    <a:pt x="949" y="1744"/>
                  </a:lnTo>
                  <a:lnTo>
                    <a:pt x="1034" y="1734"/>
                  </a:lnTo>
                  <a:lnTo>
                    <a:pt x="1114" y="1709"/>
                  </a:lnTo>
                  <a:lnTo>
                    <a:pt x="1193" y="1679"/>
                  </a:lnTo>
                  <a:lnTo>
                    <a:pt x="1268" y="1644"/>
                  </a:lnTo>
                  <a:lnTo>
                    <a:pt x="1338" y="1599"/>
                  </a:lnTo>
                  <a:lnTo>
                    <a:pt x="1408" y="1548"/>
                  </a:lnTo>
                  <a:lnTo>
                    <a:pt x="1468" y="1493"/>
                  </a:lnTo>
                  <a:lnTo>
                    <a:pt x="1523" y="1433"/>
                  </a:lnTo>
                  <a:lnTo>
                    <a:pt x="1573" y="1363"/>
                  </a:lnTo>
                  <a:lnTo>
                    <a:pt x="1618" y="1293"/>
                  </a:lnTo>
                  <a:lnTo>
                    <a:pt x="1653" y="1213"/>
                  </a:lnTo>
                  <a:lnTo>
                    <a:pt x="1683" y="1133"/>
                  </a:lnTo>
                  <a:lnTo>
                    <a:pt x="1703" y="1052"/>
                  </a:lnTo>
                  <a:lnTo>
                    <a:pt x="1713" y="962"/>
                  </a:lnTo>
                  <a:lnTo>
                    <a:pt x="1718" y="877"/>
                  </a:lnTo>
                  <a:lnTo>
                    <a:pt x="1718" y="877"/>
                  </a:lnTo>
                  <a:lnTo>
                    <a:pt x="1713" y="787"/>
                  </a:lnTo>
                  <a:lnTo>
                    <a:pt x="1703" y="697"/>
                  </a:lnTo>
                  <a:lnTo>
                    <a:pt x="1683" y="617"/>
                  </a:lnTo>
                  <a:lnTo>
                    <a:pt x="1653" y="536"/>
                  </a:lnTo>
                  <a:lnTo>
                    <a:pt x="1618" y="456"/>
                  </a:lnTo>
                  <a:lnTo>
                    <a:pt x="1573" y="386"/>
                  </a:lnTo>
                  <a:lnTo>
                    <a:pt x="1523" y="321"/>
                  </a:lnTo>
                  <a:lnTo>
                    <a:pt x="1468" y="256"/>
                  </a:lnTo>
                  <a:lnTo>
                    <a:pt x="1408" y="201"/>
                  </a:lnTo>
                  <a:lnTo>
                    <a:pt x="1338" y="151"/>
                  </a:lnTo>
                  <a:lnTo>
                    <a:pt x="1268" y="106"/>
                  </a:lnTo>
                  <a:lnTo>
                    <a:pt x="1193" y="71"/>
                  </a:lnTo>
                  <a:lnTo>
                    <a:pt x="1114" y="41"/>
                  </a:lnTo>
                  <a:lnTo>
                    <a:pt x="1034" y="16"/>
                  </a:lnTo>
                  <a:lnTo>
                    <a:pt x="949" y="5"/>
                  </a:lnTo>
                  <a:lnTo>
                    <a:pt x="859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rgbClr val="FDD1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5" name="Freeform 55"/>
            <p:cNvSpPr>
              <a:spLocks/>
            </p:cNvSpPr>
            <p:nvPr/>
          </p:nvSpPr>
          <p:spPr bwMode="auto">
            <a:xfrm>
              <a:off x="978" y="296"/>
              <a:ext cx="1673" cy="1688"/>
            </a:xfrm>
            <a:custGeom>
              <a:avLst/>
              <a:gdLst/>
              <a:ahLst/>
              <a:cxnLst>
                <a:cxn ang="0">
                  <a:pos x="839" y="0"/>
                </a:cxn>
                <a:cxn ang="0">
                  <a:pos x="669" y="15"/>
                </a:cxn>
                <a:cxn ang="0">
                  <a:pos x="515" y="65"/>
                </a:cxn>
                <a:cxn ang="0">
                  <a:pos x="370" y="140"/>
                </a:cxn>
                <a:cxn ang="0">
                  <a:pos x="250" y="245"/>
                </a:cxn>
                <a:cxn ang="0">
                  <a:pos x="145" y="370"/>
                </a:cxn>
                <a:cxn ang="0">
                  <a:pos x="70" y="516"/>
                </a:cxn>
                <a:cxn ang="0">
                  <a:pos x="20" y="671"/>
                </a:cxn>
                <a:cxn ang="0">
                  <a:pos x="0" y="841"/>
                </a:cxn>
                <a:cxn ang="0">
                  <a:pos x="5" y="926"/>
                </a:cxn>
                <a:cxn ang="0">
                  <a:pos x="40" y="1092"/>
                </a:cxn>
                <a:cxn ang="0">
                  <a:pos x="105" y="1242"/>
                </a:cxn>
                <a:cxn ang="0">
                  <a:pos x="195" y="1377"/>
                </a:cxn>
                <a:cxn ang="0">
                  <a:pos x="305" y="1492"/>
                </a:cxn>
                <a:cxn ang="0">
                  <a:pos x="440" y="1583"/>
                </a:cxn>
                <a:cxn ang="0">
                  <a:pos x="589" y="1648"/>
                </a:cxn>
                <a:cxn ang="0">
                  <a:pos x="754" y="1683"/>
                </a:cxn>
                <a:cxn ang="0">
                  <a:pos x="839" y="1688"/>
                </a:cxn>
                <a:cxn ang="0">
                  <a:pos x="1004" y="1668"/>
                </a:cxn>
                <a:cxn ang="0">
                  <a:pos x="1164" y="1618"/>
                </a:cxn>
                <a:cxn ang="0">
                  <a:pos x="1303" y="1542"/>
                </a:cxn>
                <a:cxn ang="0">
                  <a:pos x="1428" y="1437"/>
                </a:cxn>
                <a:cxn ang="0">
                  <a:pos x="1528" y="1312"/>
                </a:cxn>
                <a:cxn ang="0">
                  <a:pos x="1608" y="1172"/>
                </a:cxn>
                <a:cxn ang="0">
                  <a:pos x="1653" y="1011"/>
                </a:cxn>
                <a:cxn ang="0">
                  <a:pos x="1673" y="841"/>
                </a:cxn>
                <a:cxn ang="0">
                  <a:pos x="1668" y="756"/>
                </a:cxn>
                <a:cxn ang="0">
                  <a:pos x="1633" y="591"/>
                </a:cxn>
                <a:cxn ang="0">
                  <a:pos x="1568" y="440"/>
                </a:cxn>
                <a:cxn ang="0">
                  <a:pos x="1478" y="305"/>
                </a:cxn>
                <a:cxn ang="0">
                  <a:pos x="1368" y="190"/>
                </a:cxn>
                <a:cxn ang="0">
                  <a:pos x="1233" y="100"/>
                </a:cxn>
                <a:cxn ang="0">
                  <a:pos x="1084" y="35"/>
                </a:cxn>
                <a:cxn ang="0">
                  <a:pos x="924" y="0"/>
                </a:cxn>
                <a:cxn ang="0">
                  <a:pos x="839" y="0"/>
                </a:cxn>
              </a:cxnLst>
              <a:rect l="0" t="0" r="r" b="b"/>
              <a:pathLst>
                <a:path w="1673" h="1688">
                  <a:moveTo>
                    <a:pt x="839" y="0"/>
                  </a:moveTo>
                  <a:lnTo>
                    <a:pt x="839" y="0"/>
                  </a:lnTo>
                  <a:lnTo>
                    <a:pt x="754" y="0"/>
                  </a:lnTo>
                  <a:lnTo>
                    <a:pt x="669" y="15"/>
                  </a:lnTo>
                  <a:lnTo>
                    <a:pt x="589" y="35"/>
                  </a:lnTo>
                  <a:lnTo>
                    <a:pt x="515" y="65"/>
                  </a:lnTo>
                  <a:lnTo>
                    <a:pt x="440" y="100"/>
                  </a:lnTo>
                  <a:lnTo>
                    <a:pt x="370" y="140"/>
                  </a:lnTo>
                  <a:lnTo>
                    <a:pt x="305" y="190"/>
                  </a:lnTo>
                  <a:lnTo>
                    <a:pt x="250" y="245"/>
                  </a:lnTo>
                  <a:lnTo>
                    <a:pt x="195" y="305"/>
                  </a:lnTo>
                  <a:lnTo>
                    <a:pt x="145" y="370"/>
                  </a:lnTo>
                  <a:lnTo>
                    <a:pt x="105" y="440"/>
                  </a:lnTo>
                  <a:lnTo>
                    <a:pt x="70" y="516"/>
                  </a:lnTo>
                  <a:lnTo>
                    <a:pt x="40" y="591"/>
                  </a:lnTo>
                  <a:lnTo>
                    <a:pt x="20" y="671"/>
                  </a:lnTo>
                  <a:lnTo>
                    <a:pt x="5" y="756"/>
                  </a:lnTo>
                  <a:lnTo>
                    <a:pt x="0" y="841"/>
                  </a:lnTo>
                  <a:lnTo>
                    <a:pt x="0" y="841"/>
                  </a:lnTo>
                  <a:lnTo>
                    <a:pt x="5" y="926"/>
                  </a:lnTo>
                  <a:lnTo>
                    <a:pt x="20" y="1011"/>
                  </a:lnTo>
                  <a:lnTo>
                    <a:pt x="40" y="1092"/>
                  </a:lnTo>
                  <a:lnTo>
                    <a:pt x="70" y="1172"/>
                  </a:lnTo>
                  <a:lnTo>
                    <a:pt x="105" y="1242"/>
                  </a:lnTo>
                  <a:lnTo>
                    <a:pt x="145" y="1312"/>
                  </a:lnTo>
                  <a:lnTo>
                    <a:pt x="195" y="1377"/>
                  </a:lnTo>
                  <a:lnTo>
                    <a:pt x="250" y="1437"/>
                  </a:lnTo>
                  <a:lnTo>
                    <a:pt x="305" y="1492"/>
                  </a:lnTo>
                  <a:lnTo>
                    <a:pt x="370" y="1542"/>
                  </a:lnTo>
                  <a:lnTo>
                    <a:pt x="440" y="1583"/>
                  </a:lnTo>
                  <a:lnTo>
                    <a:pt x="515" y="1618"/>
                  </a:lnTo>
                  <a:lnTo>
                    <a:pt x="589" y="1648"/>
                  </a:lnTo>
                  <a:lnTo>
                    <a:pt x="669" y="1668"/>
                  </a:lnTo>
                  <a:lnTo>
                    <a:pt x="754" y="1683"/>
                  </a:lnTo>
                  <a:lnTo>
                    <a:pt x="839" y="1688"/>
                  </a:lnTo>
                  <a:lnTo>
                    <a:pt x="839" y="1688"/>
                  </a:lnTo>
                  <a:lnTo>
                    <a:pt x="924" y="1683"/>
                  </a:lnTo>
                  <a:lnTo>
                    <a:pt x="1004" y="1668"/>
                  </a:lnTo>
                  <a:lnTo>
                    <a:pt x="1084" y="1648"/>
                  </a:lnTo>
                  <a:lnTo>
                    <a:pt x="1164" y="1618"/>
                  </a:lnTo>
                  <a:lnTo>
                    <a:pt x="1233" y="1583"/>
                  </a:lnTo>
                  <a:lnTo>
                    <a:pt x="1303" y="1542"/>
                  </a:lnTo>
                  <a:lnTo>
                    <a:pt x="1368" y="1492"/>
                  </a:lnTo>
                  <a:lnTo>
                    <a:pt x="1428" y="1437"/>
                  </a:lnTo>
                  <a:lnTo>
                    <a:pt x="1478" y="1377"/>
                  </a:lnTo>
                  <a:lnTo>
                    <a:pt x="1528" y="1312"/>
                  </a:lnTo>
                  <a:lnTo>
                    <a:pt x="1568" y="1242"/>
                  </a:lnTo>
                  <a:lnTo>
                    <a:pt x="1608" y="1172"/>
                  </a:lnTo>
                  <a:lnTo>
                    <a:pt x="1633" y="1092"/>
                  </a:lnTo>
                  <a:lnTo>
                    <a:pt x="1653" y="1011"/>
                  </a:lnTo>
                  <a:lnTo>
                    <a:pt x="1668" y="926"/>
                  </a:lnTo>
                  <a:lnTo>
                    <a:pt x="1673" y="841"/>
                  </a:lnTo>
                  <a:lnTo>
                    <a:pt x="1673" y="841"/>
                  </a:lnTo>
                  <a:lnTo>
                    <a:pt x="1668" y="756"/>
                  </a:lnTo>
                  <a:lnTo>
                    <a:pt x="1653" y="671"/>
                  </a:lnTo>
                  <a:lnTo>
                    <a:pt x="1633" y="591"/>
                  </a:lnTo>
                  <a:lnTo>
                    <a:pt x="1608" y="516"/>
                  </a:lnTo>
                  <a:lnTo>
                    <a:pt x="1568" y="440"/>
                  </a:lnTo>
                  <a:lnTo>
                    <a:pt x="1528" y="370"/>
                  </a:lnTo>
                  <a:lnTo>
                    <a:pt x="1478" y="305"/>
                  </a:lnTo>
                  <a:lnTo>
                    <a:pt x="1428" y="245"/>
                  </a:lnTo>
                  <a:lnTo>
                    <a:pt x="1368" y="190"/>
                  </a:lnTo>
                  <a:lnTo>
                    <a:pt x="1303" y="140"/>
                  </a:lnTo>
                  <a:lnTo>
                    <a:pt x="1233" y="100"/>
                  </a:lnTo>
                  <a:lnTo>
                    <a:pt x="1164" y="65"/>
                  </a:lnTo>
                  <a:lnTo>
                    <a:pt x="1084" y="35"/>
                  </a:lnTo>
                  <a:lnTo>
                    <a:pt x="1004" y="15"/>
                  </a:lnTo>
                  <a:lnTo>
                    <a:pt x="924" y="0"/>
                  </a:lnTo>
                  <a:lnTo>
                    <a:pt x="839" y="0"/>
                  </a:lnTo>
                  <a:lnTo>
                    <a:pt x="839" y="0"/>
                  </a:lnTo>
                  <a:close/>
                </a:path>
              </a:pathLst>
            </a:custGeom>
            <a:solidFill>
              <a:srgbClr val="FBD11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6" name="Freeform 56"/>
            <p:cNvSpPr>
              <a:spLocks/>
            </p:cNvSpPr>
            <p:nvPr/>
          </p:nvSpPr>
          <p:spPr bwMode="auto">
            <a:xfrm>
              <a:off x="993" y="331"/>
              <a:ext cx="1618" cy="1628"/>
            </a:xfrm>
            <a:custGeom>
              <a:avLst/>
              <a:gdLst/>
              <a:ahLst/>
              <a:cxnLst>
                <a:cxn ang="0">
                  <a:pos x="809" y="0"/>
                </a:cxn>
                <a:cxn ang="0">
                  <a:pos x="649" y="20"/>
                </a:cxn>
                <a:cxn ang="0">
                  <a:pos x="495" y="65"/>
                </a:cxn>
                <a:cxn ang="0">
                  <a:pos x="360" y="140"/>
                </a:cxn>
                <a:cxn ang="0">
                  <a:pos x="240" y="240"/>
                </a:cxn>
                <a:cxn ang="0">
                  <a:pos x="140" y="360"/>
                </a:cxn>
                <a:cxn ang="0">
                  <a:pos x="65" y="501"/>
                </a:cxn>
                <a:cxn ang="0">
                  <a:pos x="20" y="651"/>
                </a:cxn>
                <a:cxn ang="0">
                  <a:pos x="0" y="816"/>
                </a:cxn>
                <a:cxn ang="0">
                  <a:pos x="5" y="896"/>
                </a:cxn>
                <a:cxn ang="0">
                  <a:pos x="40" y="1057"/>
                </a:cxn>
                <a:cxn ang="0">
                  <a:pos x="100" y="1202"/>
                </a:cxn>
                <a:cxn ang="0">
                  <a:pos x="185" y="1332"/>
                </a:cxn>
                <a:cxn ang="0">
                  <a:pos x="295" y="1442"/>
                </a:cxn>
                <a:cxn ang="0">
                  <a:pos x="425" y="1533"/>
                </a:cxn>
                <a:cxn ang="0">
                  <a:pos x="569" y="1593"/>
                </a:cxn>
                <a:cxn ang="0">
                  <a:pos x="729" y="1623"/>
                </a:cxn>
                <a:cxn ang="0">
                  <a:pos x="809" y="1628"/>
                </a:cxn>
                <a:cxn ang="0">
                  <a:pos x="974" y="1613"/>
                </a:cxn>
                <a:cxn ang="0">
                  <a:pos x="1124" y="1568"/>
                </a:cxn>
                <a:cxn ang="0">
                  <a:pos x="1263" y="1487"/>
                </a:cxn>
                <a:cxn ang="0">
                  <a:pos x="1383" y="1392"/>
                </a:cxn>
                <a:cxn ang="0">
                  <a:pos x="1478" y="1272"/>
                </a:cxn>
                <a:cxn ang="0">
                  <a:pos x="1553" y="1132"/>
                </a:cxn>
                <a:cxn ang="0">
                  <a:pos x="1603" y="981"/>
                </a:cxn>
                <a:cxn ang="0">
                  <a:pos x="1618" y="816"/>
                </a:cxn>
                <a:cxn ang="0">
                  <a:pos x="1613" y="731"/>
                </a:cxn>
                <a:cxn ang="0">
                  <a:pos x="1583" y="576"/>
                </a:cxn>
                <a:cxn ang="0">
                  <a:pos x="1518" y="425"/>
                </a:cxn>
                <a:cxn ang="0">
                  <a:pos x="1433" y="300"/>
                </a:cxn>
                <a:cxn ang="0">
                  <a:pos x="1323" y="190"/>
                </a:cxn>
                <a:cxn ang="0">
                  <a:pos x="1193" y="100"/>
                </a:cxn>
                <a:cxn ang="0">
                  <a:pos x="1049" y="40"/>
                </a:cxn>
                <a:cxn ang="0">
                  <a:pos x="894" y="5"/>
                </a:cxn>
                <a:cxn ang="0">
                  <a:pos x="809" y="0"/>
                </a:cxn>
              </a:cxnLst>
              <a:rect l="0" t="0" r="r" b="b"/>
              <a:pathLst>
                <a:path w="1618" h="1628">
                  <a:moveTo>
                    <a:pt x="809" y="0"/>
                  </a:moveTo>
                  <a:lnTo>
                    <a:pt x="809" y="0"/>
                  </a:lnTo>
                  <a:lnTo>
                    <a:pt x="729" y="5"/>
                  </a:lnTo>
                  <a:lnTo>
                    <a:pt x="649" y="20"/>
                  </a:lnTo>
                  <a:lnTo>
                    <a:pt x="569" y="40"/>
                  </a:lnTo>
                  <a:lnTo>
                    <a:pt x="495" y="65"/>
                  </a:lnTo>
                  <a:lnTo>
                    <a:pt x="425" y="100"/>
                  </a:lnTo>
                  <a:lnTo>
                    <a:pt x="360" y="140"/>
                  </a:lnTo>
                  <a:lnTo>
                    <a:pt x="295" y="190"/>
                  </a:lnTo>
                  <a:lnTo>
                    <a:pt x="240" y="240"/>
                  </a:lnTo>
                  <a:lnTo>
                    <a:pt x="185" y="300"/>
                  </a:lnTo>
                  <a:lnTo>
                    <a:pt x="140" y="360"/>
                  </a:lnTo>
                  <a:lnTo>
                    <a:pt x="100" y="425"/>
                  </a:lnTo>
                  <a:lnTo>
                    <a:pt x="65" y="501"/>
                  </a:lnTo>
                  <a:lnTo>
                    <a:pt x="40" y="576"/>
                  </a:lnTo>
                  <a:lnTo>
                    <a:pt x="20" y="651"/>
                  </a:lnTo>
                  <a:lnTo>
                    <a:pt x="5" y="731"/>
                  </a:lnTo>
                  <a:lnTo>
                    <a:pt x="0" y="816"/>
                  </a:lnTo>
                  <a:lnTo>
                    <a:pt x="0" y="816"/>
                  </a:lnTo>
                  <a:lnTo>
                    <a:pt x="5" y="896"/>
                  </a:lnTo>
                  <a:lnTo>
                    <a:pt x="20" y="981"/>
                  </a:lnTo>
                  <a:lnTo>
                    <a:pt x="40" y="1057"/>
                  </a:lnTo>
                  <a:lnTo>
                    <a:pt x="65" y="1132"/>
                  </a:lnTo>
                  <a:lnTo>
                    <a:pt x="100" y="1202"/>
                  </a:lnTo>
                  <a:lnTo>
                    <a:pt x="140" y="1272"/>
                  </a:lnTo>
                  <a:lnTo>
                    <a:pt x="185" y="1332"/>
                  </a:lnTo>
                  <a:lnTo>
                    <a:pt x="240" y="1392"/>
                  </a:lnTo>
                  <a:lnTo>
                    <a:pt x="295" y="1442"/>
                  </a:lnTo>
                  <a:lnTo>
                    <a:pt x="360" y="1487"/>
                  </a:lnTo>
                  <a:lnTo>
                    <a:pt x="425" y="1533"/>
                  </a:lnTo>
                  <a:lnTo>
                    <a:pt x="495" y="1568"/>
                  </a:lnTo>
                  <a:lnTo>
                    <a:pt x="569" y="1593"/>
                  </a:lnTo>
                  <a:lnTo>
                    <a:pt x="649" y="1613"/>
                  </a:lnTo>
                  <a:lnTo>
                    <a:pt x="729" y="1623"/>
                  </a:lnTo>
                  <a:lnTo>
                    <a:pt x="809" y="1628"/>
                  </a:lnTo>
                  <a:lnTo>
                    <a:pt x="809" y="1628"/>
                  </a:lnTo>
                  <a:lnTo>
                    <a:pt x="894" y="1623"/>
                  </a:lnTo>
                  <a:lnTo>
                    <a:pt x="974" y="1613"/>
                  </a:lnTo>
                  <a:lnTo>
                    <a:pt x="1049" y="1593"/>
                  </a:lnTo>
                  <a:lnTo>
                    <a:pt x="1124" y="1568"/>
                  </a:lnTo>
                  <a:lnTo>
                    <a:pt x="1193" y="1533"/>
                  </a:lnTo>
                  <a:lnTo>
                    <a:pt x="1263" y="1487"/>
                  </a:lnTo>
                  <a:lnTo>
                    <a:pt x="1323" y="1442"/>
                  </a:lnTo>
                  <a:lnTo>
                    <a:pt x="1383" y="1392"/>
                  </a:lnTo>
                  <a:lnTo>
                    <a:pt x="1433" y="1332"/>
                  </a:lnTo>
                  <a:lnTo>
                    <a:pt x="1478" y="1272"/>
                  </a:lnTo>
                  <a:lnTo>
                    <a:pt x="1518" y="1202"/>
                  </a:lnTo>
                  <a:lnTo>
                    <a:pt x="1553" y="1132"/>
                  </a:lnTo>
                  <a:lnTo>
                    <a:pt x="1583" y="1057"/>
                  </a:lnTo>
                  <a:lnTo>
                    <a:pt x="1603" y="981"/>
                  </a:lnTo>
                  <a:lnTo>
                    <a:pt x="1613" y="896"/>
                  </a:lnTo>
                  <a:lnTo>
                    <a:pt x="1618" y="816"/>
                  </a:lnTo>
                  <a:lnTo>
                    <a:pt x="1618" y="816"/>
                  </a:lnTo>
                  <a:lnTo>
                    <a:pt x="1613" y="731"/>
                  </a:lnTo>
                  <a:lnTo>
                    <a:pt x="1603" y="651"/>
                  </a:lnTo>
                  <a:lnTo>
                    <a:pt x="1583" y="576"/>
                  </a:lnTo>
                  <a:lnTo>
                    <a:pt x="1553" y="501"/>
                  </a:lnTo>
                  <a:lnTo>
                    <a:pt x="1518" y="425"/>
                  </a:lnTo>
                  <a:lnTo>
                    <a:pt x="1478" y="360"/>
                  </a:lnTo>
                  <a:lnTo>
                    <a:pt x="1433" y="300"/>
                  </a:lnTo>
                  <a:lnTo>
                    <a:pt x="1383" y="240"/>
                  </a:lnTo>
                  <a:lnTo>
                    <a:pt x="1323" y="190"/>
                  </a:lnTo>
                  <a:lnTo>
                    <a:pt x="1263" y="140"/>
                  </a:lnTo>
                  <a:lnTo>
                    <a:pt x="1193" y="100"/>
                  </a:lnTo>
                  <a:lnTo>
                    <a:pt x="1124" y="65"/>
                  </a:lnTo>
                  <a:lnTo>
                    <a:pt x="1049" y="40"/>
                  </a:lnTo>
                  <a:lnTo>
                    <a:pt x="974" y="20"/>
                  </a:lnTo>
                  <a:lnTo>
                    <a:pt x="894" y="5"/>
                  </a:lnTo>
                  <a:lnTo>
                    <a:pt x="809" y="0"/>
                  </a:lnTo>
                  <a:lnTo>
                    <a:pt x="809" y="0"/>
                  </a:lnTo>
                  <a:close/>
                </a:path>
              </a:pathLst>
            </a:custGeom>
            <a:solidFill>
              <a:srgbClr val="FCD41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7" name="Freeform 57"/>
            <p:cNvSpPr>
              <a:spLocks/>
            </p:cNvSpPr>
            <p:nvPr/>
          </p:nvSpPr>
          <p:spPr bwMode="auto">
            <a:xfrm>
              <a:off x="1008" y="371"/>
              <a:ext cx="1563" cy="1568"/>
            </a:xfrm>
            <a:custGeom>
              <a:avLst/>
              <a:gdLst/>
              <a:ahLst/>
              <a:cxnLst>
                <a:cxn ang="0">
                  <a:pos x="784" y="0"/>
                </a:cxn>
                <a:cxn ang="0">
                  <a:pos x="624" y="15"/>
                </a:cxn>
                <a:cxn ang="0">
                  <a:pos x="480" y="60"/>
                </a:cxn>
                <a:cxn ang="0">
                  <a:pos x="350" y="135"/>
                </a:cxn>
                <a:cxn ang="0">
                  <a:pos x="230" y="230"/>
                </a:cxn>
                <a:cxn ang="0">
                  <a:pos x="135" y="345"/>
                </a:cxn>
                <a:cxn ang="0">
                  <a:pos x="65" y="481"/>
                </a:cxn>
                <a:cxn ang="0">
                  <a:pos x="20" y="626"/>
                </a:cxn>
                <a:cxn ang="0">
                  <a:pos x="0" y="781"/>
                </a:cxn>
                <a:cxn ang="0">
                  <a:pos x="5" y="861"/>
                </a:cxn>
                <a:cxn ang="0">
                  <a:pos x="40" y="1017"/>
                </a:cxn>
                <a:cxn ang="0">
                  <a:pos x="95" y="1157"/>
                </a:cxn>
                <a:cxn ang="0">
                  <a:pos x="180" y="1282"/>
                </a:cxn>
                <a:cxn ang="0">
                  <a:pos x="285" y="1387"/>
                </a:cxn>
                <a:cxn ang="0">
                  <a:pos x="410" y="1472"/>
                </a:cxn>
                <a:cxn ang="0">
                  <a:pos x="549" y="1533"/>
                </a:cxn>
                <a:cxn ang="0">
                  <a:pos x="704" y="1563"/>
                </a:cxn>
                <a:cxn ang="0">
                  <a:pos x="784" y="1568"/>
                </a:cxn>
                <a:cxn ang="0">
                  <a:pos x="939" y="1553"/>
                </a:cxn>
                <a:cxn ang="0">
                  <a:pos x="1089" y="1508"/>
                </a:cxn>
                <a:cxn ang="0">
                  <a:pos x="1218" y="1432"/>
                </a:cxn>
                <a:cxn ang="0">
                  <a:pos x="1333" y="1337"/>
                </a:cxn>
                <a:cxn ang="0">
                  <a:pos x="1433" y="1222"/>
                </a:cxn>
                <a:cxn ang="0">
                  <a:pos x="1503" y="1087"/>
                </a:cxn>
                <a:cxn ang="0">
                  <a:pos x="1548" y="941"/>
                </a:cxn>
                <a:cxn ang="0">
                  <a:pos x="1563" y="781"/>
                </a:cxn>
                <a:cxn ang="0">
                  <a:pos x="1563" y="706"/>
                </a:cxn>
                <a:cxn ang="0">
                  <a:pos x="1528" y="551"/>
                </a:cxn>
                <a:cxn ang="0">
                  <a:pos x="1468" y="410"/>
                </a:cxn>
                <a:cxn ang="0">
                  <a:pos x="1388" y="285"/>
                </a:cxn>
                <a:cxn ang="0">
                  <a:pos x="1278" y="180"/>
                </a:cxn>
                <a:cxn ang="0">
                  <a:pos x="1153" y="95"/>
                </a:cxn>
                <a:cxn ang="0">
                  <a:pos x="1014" y="35"/>
                </a:cxn>
                <a:cxn ang="0">
                  <a:pos x="864" y="5"/>
                </a:cxn>
                <a:cxn ang="0">
                  <a:pos x="784" y="0"/>
                </a:cxn>
              </a:cxnLst>
              <a:rect l="0" t="0" r="r" b="b"/>
              <a:pathLst>
                <a:path w="1563" h="1568">
                  <a:moveTo>
                    <a:pt x="784" y="0"/>
                  </a:moveTo>
                  <a:lnTo>
                    <a:pt x="784" y="0"/>
                  </a:lnTo>
                  <a:lnTo>
                    <a:pt x="704" y="5"/>
                  </a:lnTo>
                  <a:lnTo>
                    <a:pt x="624" y="15"/>
                  </a:lnTo>
                  <a:lnTo>
                    <a:pt x="549" y="35"/>
                  </a:lnTo>
                  <a:lnTo>
                    <a:pt x="480" y="60"/>
                  </a:lnTo>
                  <a:lnTo>
                    <a:pt x="410" y="95"/>
                  </a:lnTo>
                  <a:lnTo>
                    <a:pt x="350" y="135"/>
                  </a:lnTo>
                  <a:lnTo>
                    <a:pt x="285" y="180"/>
                  </a:lnTo>
                  <a:lnTo>
                    <a:pt x="230" y="230"/>
                  </a:lnTo>
                  <a:lnTo>
                    <a:pt x="180" y="285"/>
                  </a:lnTo>
                  <a:lnTo>
                    <a:pt x="135" y="345"/>
                  </a:lnTo>
                  <a:lnTo>
                    <a:pt x="95" y="410"/>
                  </a:lnTo>
                  <a:lnTo>
                    <a:pt x="65" y="481"/>
                  </a:lnTo>
                  <a:lnTo>
                    <a:pt x="40" y="551"/>
                  </a:lnTo>
                  <a:lnTo>
                    <a:pt x="20" y="626"/>
                  </a:lnTo>
                  <a:lnTo>
                    <a:pt x="5" y="706"/>
                  </a:lnTo>
                  <a:lnTo>
                    <a:pt x="0" y="781"/>
                  </a:lnTo>
                  <a:lnTo>
                    <a:pt x="0" y="781"/>
                  </a:lnTo>
                  <a:lnTo>
                    <a:pt x="5" y="861"/>
                  </a:lnTo>
                  <a:lnTo>
                    <a:pt x="20" y="941"/>
                  </a:lnTo>
                  <a:lnTo>
                    <a:pt x="40" y="1017"/>
                  </a:lnTo>
                  <a:lnTo>
                    <a:pt x="65" y="1087"/>
                  </a:lnTo>
                  <a:lnTo>
                    <a:pt x="95" y="1157"/>
                  </a:lnTo>
                  <a:lnTo>
                    <a:pt x="135" y="1222"/>
                  </a:lnTo>
                  <a:lnTo>
                    <a:pt x="180" y="1282"/>
                  </a:lnTo>
                  <a:lnTo>
                    <a:pt x="230" y="1337"/>
                  </a:lnTo>
                  <a:lnTo>
                    <a:pt x="285" y="1387"/>
                  </a:lnTo>
                  <a:lnTo>
                    <a:pt x="350" y="1432"/>
                  </a:lnTo>
                  <a:lnTo>
                    <a:pt x="410" y="1472"/>
                  </a:lnTo>
                  <a:lnTo>
                    <a:pt x="480" y="1508"/>
                  </a:lnTo>
                  <a:lnTo>
                    <a:pt x="549" y="1533"/>
                  </a:lnTo>
                  <a:lnTo>
                    <a:pt x="624" y="1553"/>
                  </a:lnTo>
                  <a:lnTo>
                    <a:pt x="704" y="1563"/>
                  </a:lnTo>
                  <a:lnTo>
                    <a:pt x="784" y="1568"/>
                  </a:lnTo>
                  <a:lnTo>
                    <a:pt x="784" y="1568"/>
                  </a:lnTo>
                  <a:lnTo>
                    <a:pt x="864" y="1563"/>
                  </a:lnTo>
                  <a:lnTo>
                    <a:pt x="939" y="1553"/>
                  </a:lnTo>
                  <a:lnTo>
                    <a:pt x="1014" y="1533"/>
                  </a:lnTo>
                  <a:lnTo>
                    <a:pt x="1089" y="1508"/>
                  </a:lnTo>
                  <a:lnTo>
                    <a:pt x="1153" y="1472"/>
                  </a:lnTo>
                  <a:lnTo>
                    <a:pt x="1218" y="1432"/>
                  </a:lnTo>
                  <a:lnTo>
                    <a:pt x="1278" y="1387"/>
                  </a:lnTo>
                  <a:lnTo>
                    <a:pt x="1333" y="1337"/>
                  </a:lnTo>
                  <a:lnTo>
                    <a:pt x="1388" y="1282"/>
                  </a:lnTo>
                  <a:lnTo>
                    <a:pt x="1433" y="1222"/>
                  </a:lnTo>
                  <a:lnTo>
                    <a:pt x="1468" y="1157"/>
                  </a:lnTo>
                  <a:lnTo>
                    <a:pt x="1503" y="1087"/>
                  </a:lnTo>
                  <a:lnTo>
                    <a:pt x="1528" y="1017"/>
                  </a:lnTo>
                  <a:lnTo>
                    <a:pt x="1548" y="941"/>
                  </a:lnTo>
                  <a:lnTo>
                    <a:pt x="1563" y="861"/>
                  </a:lnTo>
                  <a:lnTo>
                    <a:pt x="1563" y="781"/>
                  </a:lnTo>
                  <a:lnTo>
                    <a:pt x="1563" y="781"/>
                  </a:lnTo>
                  <a:lnTo>
                    <a:pt x="1563" y="706"/>
                  </a:lnTo>
                  <a:lnTo>
                    <a:pt x="1548" y="626"/>
                  </a:lnTo>
                  <a:lnTo>
                    <a:pt x="1528" y="551"/>
                  </a:lnTo>
                  <a:lnTo>
                    <a:pt x="1503" y="481"/>
                  </a:lnTo>
                  <a:lnTo>
                    <a:pt x="1468" y="410"/>
                  </a:lnTo>
                  <a:lnTo>
                    <a:pt x="1433" y="345"/>
                  </a:lnTo>
                  <a:lnTo>
                    <a:pt x="1388" y="285"/>
                  </a:lnTo>
                  <a:lnTo>
                    <a:pt x="1333" y="230"/>
                  </a:lnTo>
                  <a:lnTo>
                    <a:pt x="1278" y="180"/>
                  </a:lnTo>
                  <a:lnTo>
                    <a:pt x="1218" y="135"/>
                  </a:lnTo>
                  <a:lnTo>
                    <a:pt x="1153" y="95"/>
                  </a:lnTo>
                  <a:lnTo>
                    <a:pt x="1089" y="60"/>
                  </a:lnTo>
                  <a:lnTo>
                    <a:pt x="1014" y="35"/>
                  </a:lnTo>
                  <a:lnTo>
                    <a:pt x="939" y="15"/>
                  </a:lnTo>
                  <a:lnTo>
                    <a:pt x="864" y="5"/>
                  </a:lnTo>
                  <a:lnTo>
                    <a:pt x="784" y="0"/>
                  </a:lnTo>
                  <a:lnTo>
                    <a:pt x="784" y="0"/>
                  </a:lnTo>
                  <a:close/>
                </a:path>
              </a:pathLst>
            </a:custGeom>
            <a:solidFill>
              <a:srgbClr val="FCD61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8" name="Freeform 58"/>
            <p:cNvSpPr>
              <a:spLocks/>
            </p:cNvSpPr>
            <p:nvPr/>
          </p:nvSpPr>
          <p:spPr bwMode="auto">
            <a:xfrm>
              <a:off x="1023" y="411"/>
              <a:ext cx="1513" cy="1503"/>
            </a:xfrm>
            <a:custGeom>
              <a:avLst/>
              <a:gdLst/>
              <a:ahLst/>
              <a:cxnLst>
                <a:cxn ang="0">
                  <a:pos x="759" y="0"/>
                </a:cxn>
                <a:cxn ang="0">
                  <a:pos x="604" y="15"/>
                </a:cxn>
                <a:cxn ang="0">
                  <a:pos x="465" y="60"/>
                </a:cxn>
                <a:cxn ang="0">
                  <a:pos x="335" y="130"/>
                </a:cxn>
                <a:cxn ang="0">
                  <a:pos x="225" y="220"/>
                </a:cxn>
                <a:cxn ang="0">
                  <a:pos x="130" y="330"/>
                </a:cxn>
                <a:cxn ang="0">
                  <a:pos x="60" y="461"/>
                </a:cxn>
                <a:cxn ang="0">
                  <a:pos x="20" y="601"/>
                </a:cxn>
                <a:cxn ang="0">
                  <a:pos x="0" y="751"/>
                </a:cxn>
                <a:cxn ang="0">
                  <a:pos x="5" y="826"/>
                </a:cxn>
                <a:cxn ang="0">
                  <a:pos x="35" y="977"/>
                </a:cxn>
                <a:cxn ang="0">
                  <a:pos x="95" y="1112"/>
                </a:cxn>
                <a:cxn ang="0">
                  <a:pos x="175" y="1232"/>
                </a:cxn>
                <a:cxn ang="0">
                  <a:pos x="280" y="1332"/>
                </a:cxn>
                <a:cxn ang="0">
                  <a:pos x="400" y="1412"/>
                </a:cxn>
                <a:cxn ang="0">
                  <a:pos x="534" y="1473"/>
                </a:cxn>
                <a:cxn ang="0">
                  <a:pos x="679" y="1503"/>
                </a:cxn>
                <a:cxn ang="0">
                  <a:pos x="759" y="1503"/>
                </a:cxn>
                <a:cxn ang="0">
                  <a:pos x="909" y="1488"/>
                </a:cxn>
                <a:cxn ang="0">
                  <a:pos x="1049" y="1448"/>
                </a:cxn>
                <a:cxn ang="0">
                  <a:pos x="1178" y="1377"/>
                </a:cxn>
                <a:cxn ang="0">
                  <a:pos x="1288" y="1282"/>
                </a:cxn>
                <a:cxn ang="0">
                  <a:pos x="1383" y="1172"/>
                </a:cxn>
                <a:cxn ang="0">
                  <a:pos x="1453" y="1042"/>
                </a:cxn>
                <a:cxn ang="0">
                  <a:pos x="1498" y="901"/>
                </a:cxn>
                <a:cxn ang="0">
                  <a:pos x="1513" y="751"/>
                </a:cxn>
                <a:cxn ang="0">
                  <a:pos x="1508" y="676"/>
                </a:cxn>
                <a:cxn ang="0">
                  <a:pos x="1478" y="531"/>
                </a:cxn>
                <a:cxn ang="0">
                  <a:pos x="1418" y="396"/>
                </a:cxn>
                <a:cxn ang="0">
                  <a:pos x="1338" y="275"/>
                </a:cxn>
                <a:cxn ang="0">
                  <a:pos x="1238" y="170"/>
                </a:cxn>
                <a:cxn ang="0">
                  <a:pos x="1114" y="90"/>
                </a:cxn>
                <a:cxn ang="0">
                  <a:pos x="979" y="35"/>
                </a:cxn>
                <a:cxn ang="0">
                  <a:pos x="834" y="5"/>
                </a:cxn>
                <a:cxn ang="0">
                  <a:pos x="759" y="0"/>
                </a:cxn>
              </a:cxnLst>
              <a:rect l="0" t="0" r="r" b="b"/>
              <a:pathLst>
                <a:path w="1513" h="1503">
                  <a:moveTo>
                    <a:pt x="759" y="0"/>
                  </a:moveTo>
                  <a:lnTo>
                    <a:pt x="759" y="0"/>
                  </a:lnTo>
                  <a:lnTo>
                    <a:pt x="679" y="5"/>
                  </a:lnTo>
                  <a:lnTo>
                    <a:pt x="604" y="15"/>
                  </a:lnTo>
                  <a:lnTo>
                    <a:pt x="534" y="35"/>
                  </a:lnTo>
                  <a:lnTo>
                    <a:pt x="465" y="60"/>
                  </a:lnTo>
                  <a:lnTo>
                    <a:pt x="400" y="90"/>
                  </a:lnTo>
                  <a:lnTo>
                    <a:pt x="335" y="130"/>
                  </a:lnTo>
                  <a:lnTo>
                    <a:pt x="280" y="170"/>
                  </a:lnTo>
                  <a:lnTo>
                    <a:pt x="225" y="220"/>
                  </a:lnTo>
                  <a:lnTo>
                    <a:pt x="175" y="275"/>
                  </a:lnTo>
                  <a:lnTo>
                    <a:pt x="130" y="330"/>
                  </a:lnTo>
                  <a:lnTo>
                    <a:pt x="95" y="396"/>
                  </a:lnTo>
                  <a:lnTo>
                    <a:pt x="60" y="461"/>
                  </a:lnTo>
                  <a:lnTo>
                    <a:pt x="35" y="531"/>
                  </a:lnTo>
                  <a:lnTo>
                    <a:pt x="20" y="601"/>
                  </a:lnTo>
                  <a:lnTo>
                    <a:pt x="5" y="676"/>
                  </a:lnTo>
                  <a:lnTo>
                    <a:pt x="0" y="751"/>
                  </a:lnTo>
                  <a:lnTo>
                    <a:pt x="0" y="751"/>
                  </a:lnTo>
                  <a:lnTo>
                    <a:pt x="5" y="826"/>
                  </a:lnTo>
                  <a:lnTo>
                    <a:pt x="20" y="901"/>
                  </a:lnTo>
                  <a:lnTo>
                    <a:pt x="35" y="977"/>
                  </a:lnTo>
                  <a:lnTo>
                    <a:pt x="60" y="1042"/>
                  </a:lnTo>
                  <a:lnTo>
                    <a:pt x="95" y="1112"/>
                  </a:lnTo>
                  <a:lnTo>
                    <a:pt x="130" y="1172"/>
                  </a:lnTo>
                  <a:lnTo>
                    <a:pt x="175" y="1232"/>
                  </a:lnTo>
                  <a:lnTo>
                    <a:pt x="225" y="1282"/>
                  </a:lnTo>
                  <a:lnTo>
                    <a:pt x="280" y="1332"/>
                  </a:lnTo>
                  <a:lnTo>
                    <a:pt x="335" y="1377"/>
                  </a:lnTo>
                  <a:lnTo>
                    <a:pt x="400" y="1412"/>
                  </a:lnTo>
                  <a:lnTo>
                    <a:pt x="465" y="1448"/>
                  </a:lnTo>
                  <a:lnTo>
                    <a:pt x="534" y="1473"/>
                  </a:lnTo>
                  <a:lnTo>
                    <a:pt x="604" y="1488"/>
                  </a:lnTo>
                  <a:lnTo>
                    <a:pt x="679" y="1503"/>
                  </a:lnTo>
                  <a:lnTo>
                    <a:pt x="759" y="1503"/>
                  </a:lnTo>
                  <a:lnTo>
                    <a:pt x="759" y="1503"/>
                  </a:lnTo>
                  <a:lnTo>
                    <a:pt x="834" y="1503"/>
                  </a:lnTo>
                  <a:lnTo>
                    <a:pt x="909" y="1488"/>
                  </a:lnTo>
                  <a:lnTo>
                    <a:pt x="979" y="1473"/>
                  </a:lnTo>
                  <a:lnTo>
                    <a:pt x="1049" y="1448"/>
                  </a:lnTo>
                  <a:lnTo>
                    <a:pt x="1114" y="1412"/>
                  </a:lnTo>
                  <a:lnTo>
                    <a:pt x="1178" y="1377"/>
                  </a:lnTo>
                  <a:lnTo>
                    <a:pt x="1238" y="1332"/>
                  </a:lnTo>
                  <a:lnTo>
                    <a:pt x="1288" y="1282"/>
                  </a:lnTo>
                  <a:lnTo>
                    <a:pt x="1338" y="1232"/>
                  </a:lnTo>
                  <a:lnTo>
                    <a:pt x="1383" y="1172"/>
                  </a:lnTo>
                  <a:lnTo>
                    <a:pt x="1418" y="1112"/>
                  </a:lnTo>
                  <a:lnTo>
                    <a:pt x="1453" y="1042"/>
                  </a:lnTo>
                  <a:lnTo>
                    <a:pt x="1478" y="977"/>
                  </a:lnTo>
                  <a:lnTo>
                    <a:pt x="1498" y="901"/>
                  </a:lnTo>
                  <a:lnTo>
                    <a:pt x="1508" y="826"/>
                  </a:lnTo>
                  <a:lnTo>
                    <a:pt x="1513" y="751"/>
                  </a:lnTo>
                  <a:lnTo>
                    <a:pt x="1513" y="751"/>
                  </a:lnTo>
                  <a:lnTo>
                    <a:pt x="1508" y="676"/>
                  </a:lnTo>
                  <a:lnTo>
                    <a:pt x="1498" y="601"/>
                  </a:lnTo>
                  <a:lnTo>
                    <a:pt x="1478" y="531"/>
                  </a:lnTo>
                  <a:lnTo>
                    <a:pt x="1453" y="461"/>
                  </a:lnTo>
                  <a:lnTo>
                    <a:pt x="1418" y="396"/>
                  </a:lnTo>
                  <a:lnTo>
                    <a:pt x="1383" y="330"/>
                  </a:lnTo>
                  <a:lnTo>
                    <a:pt x="1338" y="275"/>
                  </a:lnTo>
                  <a:lnTo>
                    <a:pt x="1288" y="220"/>
                  </a:lnTo>
                  <a:lnTo>
                    <a:pt x="1238" y="170"/>
                  </a:lnTo>
                  <a:lnTo>
                    <a:pt x="1178" y="130"/>
                  </a:lnTo>
                  <a:lnTo>
                    <a:pt x="1114" y="90"/>
                  </a:lnTo>
                  <a:lnTo>
                    <a:pt x="1049" y="60"/>
                  </a:lnTo>
                  <a:lnTo>
                    <a:pt x="979" y="35"/>
                  </a:lnTo>
                  <a:lnTo>
                    <a:pt x="909" y="15"/>
                  </a:lnTo>
                  <a:lnTo>
                    <a:pt x="834" y="5"/>
                  </a:lnTo>
                  <a:lnTo>
                    <a:pt x="759" y="0"/>
                  </a:lnTo>
                  <a:lnTo>
                    <a:pt x="759" y="0"/>
                  </a:lnTo>
                  <a:close/>
                </a:path>
              </a:pathLst>
            </a:custGeom>
            <a:solidFill>
              <a:srgbClr val="FDDA1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899" name="Freeform 59"/>
            <p:cNvSpPr>
              <a:spLocks/>
            </p:cNvSpPr>
            <p:nvPr/>
          </p:nvSpPr>
          <p:spPr bwMode="auto">
            <a:xfrm>
              <a:off x="1038" y="451"/>
              <a:ext cx="1458" cy="1443"/>
            </a:xfrm>
            <a:custGeom>
              <a:avLst/>
              <a:gdLst/>
              <a:ahLst/>
              <a:cxnLst>
                <a:cxn ang="0">
                  <a:pos x="729" y="0"/>
                </a:cxn>
                <a:cxn ang="0">
                  <a:pos x="584" y="15"/>
                </a:cxn>
                <a:cxn ang="0">
                  <a:pos x="450" y="55"/>
                </a:cxn>
                <a:cxn ang="0">
                  <a:pos x="325" y="120"/>
                </a:cxn>
                <a:cxn ang="0">
                  <a:pos x="215" y="210"/>
                </a:cxn>
                <a:cxn ang="0">
                  <a:pos x="125" y="315"/>
                </a:cxn>
                <a:cxn ang="0">
                  <a:pos x="60" y="441"/>
                </a:cxn>
                <a:cxn ang="0">
                  <a:pos x="15" y="576"/>
                </a:cxn>
                <a:cxn ang="0">
                  <a:pos x="0" y="721"/>
                </a:cxn>
                <a:cxn ang="0">
                  <a:pos x="5" y="791"/>
                </a:cxn>
                <a:cxn ang="0">
                  <a:pos x="35" y="937"/>
                </a:cxn>
                <a:cxn ang="0">
                  <a:pos x="90" y="1062"/>
                </a:cxn>
                <a:cxn ang="0">
                  <a:pos x="170" y="1177"/>
                </a:cxn>
                <a:cxn ang="0">
                  <a:pos x="270" y="1277"/>
                </a:cxn>
                <a:cxn ang="0">
                  <a:pos x="385" y="1352"/>
                </a:cxn>
                <a:cxn ang="0">
                  <a:pos x="514" y="1408"/>
                </a:cxn>
                <a:cxn ang="0">
                  <a:pos x="654" y="1438"/>
                </a:cxn>
                <a:cxn ang="0">
                  <a:pos x="729" y="1443"/>
                </a:cxn>
                <a:cxn ang="0">
                  <a:pos x="874" y="1428"/>
                </a:cxn>
                <a:cxn ang="0">
                  <a:pos x="1014" y="1387"/>
                </a:cxn>
                <a:cxn ang="0">
                  <a:pos x="1138" y="1317"/>
                </a:cxn>
                <a:cxn ang="0">
                  <a:pos x="1243" y="1232"/>
                </a:cxn>
                <a:cxn ang="0">
                  <a:pos x="1333" y="1122"/>
                </a:cxn>
                <a:cxn ang="0">
                  <a:pos x="1398" y="1002"/>
                </a:cxn>
                <a:cxn ang="0">
                  <a:pos x="1443" y="866"/>
                </a:cxn>
                <a:cxn ang="0">
                  <a:pos x="1458" y="721"/>
                </a:cxn>
                <a:cxn ang="0">
                  <a:pos x="1453" y="646"/>
                </a:cxn>
                <a:cxn ang="0">
                  <a:pos x="1423" y="506"/>
                </a:cxn>
                <a:cxn ang="0">
                  <a:pos x="1368" y="376"/>
                </a:cxn>
                <a:cxn ang="0">
                  <a:pos x="1293" y="260"/>
                </a:cxn>
                <a:cxn ang="0">
                  <a:pos x="1193" y="165"/>
                </a:cxn>
                <a:cxn ang="0">
                  <a:pos x="1079" y="85"/>
                </a:cxn>
                <a:cxn ang="0">
                  <a:pos x="944" y="30"/>
                </a:cxn>
                <a:cxn ang="0">
                  <a:pos x="804" y="0"/>
                </a:cxn>
                <a:cxn ang="0">
                  <a:pos x="729" y="0"/>
                </a:cxn>
              </a:cxnLst>
              <a:rect l="0" t="0" r="r" b="b"/>
              <a:pathLst>
                <a:path w="1458" h="1443">
                  <a:moveTo>
                    <a:pt x="729" y="0"/>
                  </a:moveTo>
                  <a:lnTo>
                    <a:pt x="729" y="0"/>
                  </a:lnTo>
                  <a:lnTo>
                    <a:pt x="654" y="0"/>
                  </a:lnTo>
                  <a:lnTo>
                    <a:pt x="584" y="15"/>
                  </a:lnTo>
                  <a:lnTo>
                    <a:pt x="514" y="30"/>
                  </a:lnTo>
                  <a:lnTo>
                    <a:pt x="450" y="55"/>
                  </a:lnTo>
                  <a:lnTo>
                    <a:pt x="385" y="85"/>
                  </a:lnTo>
                  <a:lnTo>
                    <a:pt x="325" y="120"/>
                  </a:lnTo>
                  <a:lnTo>
                    <a:pt x="270" y="165"/>
                  </a:lnTo>
                  <a:lnTo>
                    <a:pt x="215" y="210"/>
                  </a:lnTo>
                  <a:lnTo>
                    <a:pt x="170" y="260"/>
                  </a:lnTo>
                  <a:lnTo>
                    <a:pt x="125" y="315"/>
                  </a:lnTo>
                  <a:lnTo>
                    <a:pt x="90" y="376"/>
                  </a:lnTo>
                  <a:lnTo>
                    <a:pt x="60" y="441"/>
                  </a:lnTo>
                  <a:lnTo>
                    <a:pt x="35" y="506"/>
                  </a:lnTo>
                  <a:lnTo>
                    <a:pt x="15" y="576"/>
                  </a:lnTo>
                  <a:lnTo>
                    <a:pt x="5" y="646"/>
                  </a:lnTo>
                  <a:lnTo>
                    <a:pt x="0" y="721"/>
                  </a:lnTo>
                  <a:lnTo>
                    <a:pt x="0" y="721"/>
                  </a:lnTo>
                  <a:lnTo>
                    <a:pt x="5" y="791"/>
                  </a:lnTo>
                  <a:lnTo>
                    <a:pt x="15" y="866"/>
                  </a:lnTo>
                  <a:lnTo>
                    <a:pt x="35" y="937"/>
                  </a:lnTo>
                  <a:lnTo>
                    <a:pt x="60" y="1002"/>
                  </a:lnTo>
                  <a:lnTo>
                    <a:pt x="90" y="1062"/>
                  </a:lnTo>
                  <a:lnTo>
                    <a:pt x="125" y="1122"/>
                  </a:lnTo>
                  <a:lnTo>
                    <a:pt x="170" y="1177"/>
                  </a:lnTo>
                  <a:lnTo>
                    <a:pt x="215" y="1232"/>
                  </a:lnTo>
                  <a:lnTo>
                    <a:pt x="270" y="1277"/>
                  </a:lnTo>
                  <a:lnTo>
                    <a:pt x="325" y="1317"/>
                  </a:lnTo>
                  <a:lnTo>
                    <a:pt x="385" y="1352"/>
                  </a:lnTo>
                  <a:lnTo>
                    <a:pt x="450" y="1387"/>
                  </a:lnTo>
                  <a:lnTo>
                    <a:pt x="514" y="1408"/>
                  </a:lnTo>
                  <a:lnTo>
                    <a:pt x="584" y="1428"/>
                  </a:lnTo>
                  <a:lnTo>
                    <a:pt x="654" y="1438"/>
                  </a:lnTo>
                  <a:lnTo>
                    <a:pt x="729" y="1443"/>
                  </a:lnTo>
                  <a:lnTo>
                    <a:pt x="729" y="1443"/>
                  </a:lnTo>
                  <a:lnTo>
                    <a:pt x="804" y="1438"/>
                  </a:lnTo>
                  <a:lnTo>
                    <a:pt x="874" y="1428"/>
                  </a:lnTo>
                  <a:lnTo>
                    <a:pt x="944" y="1408"/>
                  </a:lnTo>
                  <a:lnTo>
                    <a:pt x="1014" y="1387"/>
                  </a:lnTo>
                  <a:lnTo>
                    <a:pt x="1079" y="1352"/>
                  </a:lnTo>
                  <a:lnTo>
                    <a:pt x="1138" y="1317"/>
                  </a:lnTo>
                  <a:lnTo>
                    <a:pt x="1193" y="1277"/>
                  </a:lnTo>
                  <a:lnTo>
                    <a:pt x="1243" y="1232"/>
                  </a:lnTo>
                  <a:lnTo>
                    <a:pt x="1293" y="1177"/>
                  </a:lnTo>
                  <a:lnTo>
                    <a:pt x="1333" y="1122"/>
                  </a:lnTo>
                  <a:lnTo>
                    <a:pt x="1368" y="1062"/>
                  </a:lnTo>
                  <a:lnTo>
                    <a:pt x="1398" y="1002"/>
                  </a:lnTo>
                  <a:lnTo>
                    <a:pt x="1423" y="937"/>
                  </a:lnTo>
                  <a:lnTo>
                    <a:pt x="1443" y="866"/>
                  </a:lnTo>
                  <a:lnTo>
                    <a:pt x="1453" y="791"/>
                  </a:lnTo>
                  <a:lnTo>
                    <a:pt x="1458" y="721"/>
                  </a:lnTo>
                  <a:lnTo>
                    <a:pt x="1458" y="721"/>
                  </a:lnTo>
                  <a:lnTo>
                    <a:pt x="1453" y="646"/>
                  </a:lnTo>
                  <a:lnTo>
                    <a:pt x="1443" y="576"/>
                  </a:lnTo>
                  <a:lnTo>
                    <a:pt x="1423" y="506"/>
                  </a:lnTo>
                  <a:lnTo>
                    <a:pt x="1398" y="441"/>
                  </a:lnTo>
                  <a:lnTo>
                    <a:pt x="1368" y="376"/>
                  </a:lnTo>
                  <a:lnTo>
                    <a:pt x="1333" y="315"/>
                  </a:lnTo>
                  <a:lnTo>
                    <a:pt x="1293" y="260"/>
                  </a:lnTo>
                  <a:lnTo>
                    <a:pt x="1243" y="210"/>
                  </a:lnTo>
                  <a:lnTo>
                    <a:pt x="1193" y="165"/>
                  </a:lnTo>
                  <a:lnTo>
                    <a:pt x="1138" y="120"/>
                  </a:lnTo>
                  <a:lnTo>
                    <a:pt x="1079" y="85"/>
                  </a:lnTo>
                  <a:lnTo>
                    <a:pt x="1014" y="55"/>
                  </a:lnTo>
                  <a:lnTo>
                    <a:pt x="944" y="30"/>
                  </a:lnTo>
                  <a:lnTo>
                    <a:pt x="874" y="15"/>
                  </a:lnTo>
                  <a:lnTo>
                    <a:pt x="804" y="0"/>
                  </a:lnTo>
                  <a:lnTo>
                    <a:pt x="729" y="0"/>
                  </a:lnTo>
                  <a:lnTo>
                    <a:pt x="729" y="0"/>
                  </a:lnTo>
                  <a:close/>
                </a:path>
              </a:pathLst>
            </a:custGeom>
            <a:solidFill>
              <a:srgbClr val="FDDC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0" name="Freeform 60"/>
            <p:cNvSpPr>
              <a:spLocks/>
            </p:cNvSpPr>
            <p:nvPr/>
          </p:nvSpPr>
          <p:spPr bwMode="auto">
            <a:xfrm>
              <a:off x="1053" y="486"/>
              <a:ext cx="1403" cy="1383"/>
            </a:xfrm>
            <a:custGeom>
              <a:avLst/>
              <a:gdLst/>
              <a:ahLst/>
              <a:cxnLst>
                <a:cxn ang="0">
                  <a:pos x="704" y="0"/>
                </a:cxn>
                <a:cxn ang="0">
                  <a:pos x="564" y="15"/>
                </a:cxn>
                <a:cxn ang="0">
                  <a:pos x="430" y="55"/>
                </a:cxn>
                <a:cxn ang="0">
                  <a:pos x="310" y="120"/>
                </a:cxn>
                <a:cxn ang="0">
                  <a:pos x="210" y="205"/>
                </a:cxn>
                <a:cxn ang="0">
                  <a:pos x="120" y="305"/>
                </a:cxn>
                <a:cxn ang="0">
                  <a:pos x="55" y="426"/>
                </a:cxn>
                <a:cxn ang="0">
                  <a:pos x="15" y="556"/>
                </a:cxn>
                <a:cxn ang="0">
                  <a:pos x="0" y="691"/>
                </a:cxn>
                <a:cxn ang="0">
                  <a:pos x="5" y="761"/>
                </a:cxn>
                <a:cxn ang="0">
                  <a:pos x="35" y="897"/>
                </a:cxn>
                <a:cxn ang="0">
                  <a:pos x="85" y="1022"/>
                </a:cxn>
                <a:cxn ang="0">
                  <a:pos x="165" y="1132"/>
                </a:cxn>
                <a:cxn ang="0">
                  <a:pos x="260" y="1227"/>
                </a:cxn>
                <a:cxn ang="0">
                  <a:pos x="370" y="1302"/>
                </a:cxn>
                <a:cxn ang="0">
                  <a:pos x="494" y="1352"/>
                </a:cxn>
                <a:cxn ang="0">
                  <a:pos x="634" y="1383"/>
                </a:cxn>
                <a:cxn ang="0">
                  <a:pos x="704" y="1383"/>
                </a:cxn>
                <a:cxn ang="0">
                  <a:pos x="844" y="1373"/>
                </a:cxn>
                <a:cxn ang="0">
                  <a:pos x="974" y="1332"/>
                </a:cxn>
                <a:cxn ang="0">
                  <a:pos x="1093" y="1267"/>
                </a:cxn>
                <a:cxn ang="0">
                  <a:pos x="1198" y="1182"/>
                </a:cxn>
                <a:cxn ang="0">
                  <a:pos x="1283" y="1077"/>
                </a:cxn>
                <a:cxn ang="0">
                  <a:pos x="1348" y="962"/>
                </a:cxn>
                <a:cxn ang="0">
                  <a:pos x="1388" y="831"/>
                </a:cxn>
                <a:cxn ang="0">
                  <a:pos x="1403" y="691"/>
                </a:cxn>
                <a:cxn ang="0">
                  <a:pos x="1403" y="621"/>
                </a:cxn>
                <a:cxn ang="0">
                  <a:pos x="1373" y="486"/>
                </a:cxn>
                <a:cxn ang="0">
                  <a:pos x="1318" y="366"/>
                </a:cxn>
                <a:cxn ang="0">
                  <a:pos x="1243" y="255"/>
                </a:cxn>
                <a:cxn ang="0">
                  <a:pos x="1148" y="160"/>
                </a:cxn>
                <a:cxn ang="0">
                  <a:pos x="1039" y="85"/>
                </a:cxn>
                <a:cxn ang="0">
                  <a:pos x="914" y="35"/>
                </a:cxn>
                <a:cxn ang="0">
                  <a:pos x="774" y="5"/>
                </a:cxn>
                <a:cxn ang="0">
                  <a:pos x="704" y="0"/>
                </a:cxn>
              </a:cxnLst>
              <a:rect l="0" t="0" r="r" b="b"/>
              <a:pathLst>
                <a:path w="1403" h="1383">
                  <a:moveTo>
                    <a:pt x="704" y="0"/>
                  </a:moveTo>
                  <a:lnTo>
                    <a:pt x="704" y="0"/>
                  </a:lnTo>
                  <a:lnTo>
                    <a:pt x="634" y="5"/>
                  </a:lnTo>
                  <a:lnTo>
                    <a:pt x="564" y="15"/>
                  </a:lnTo>
                  <a:lnTo>
                    <a:pt x="494" y="35"/>
                  </a:lnTo>
                  <a:lnTo>
                    <a:pt x="430" y="55"/>
                  </a:lnTo>
                  <a:lnTo>
                    <a:pt x="370" y="85"/>
                  </a:lnTo>
                  <a:lnTo>
                    <a:pt x="310" y="120"/>
                  </a:lnTo>
                  <a:lnTo>
                    <a:pt x="260" y="160"/>
                  </a:lnTo>
                  <a:lnTo>
                    <a:pt x="210" y="205"/>
                  </a:lnTo>
                  <a:lnTo>
                    <a:pt x="165" y="255"/>
                  </a:lnTo>
                  <a:lnTo>
                    <a:pt x="120" y="305"/>
                  </a:lnTo>
                  <a:lnTo>
                    <a:pt x="85" y="366"/>
                  </a:lnTo>
                  <a:lnTo>
                    <a:pt x="55" y="426"/>
                  </a:lnTo>
                  <a:lnTo>
                    <a:pt x="35" y="486"/>
                  </a:lnTo>
                  <a:lnTo>
                    <a:pt x="15" y="556"/>
                  </a:lnTo>
                  <a:lnTo>
                    <a:pt x="5" y="621"/>
                  </a:lnTo>
                  <a:lnTo>
                    <a:pt x="0" y="691"/>
                  </a:lnTo>
                  <a:lnTo>
                    <a:pt x="0" y="691"/>
                  </a:lnTo>
                  <a:lnTo>
                    <a:pt x="5" y="761"/>
                  </a:lnTo>
                  <a:lnTo>
                    <a:pt x="15" y="831"/>
                  </a:lnTo>
                  <a:lnTo>
                    <a:pt x="35" y="897"/>
                  </a:lnTo>
                  <a:lnTo>
                    <a:pt x="55" y="962"/>
                  </a:lnTo>
                  <a:lnTo>
                    <a:pt x="85" y="1022"/>
                  </a:lnTo>
                  <a:lnTo>
                    <a:pt x="120" y="1077"/>
                  </a:lnTo>
                  <a:lnTo>
                    <a:pt x="165" y="1132"/>
                  </a:lnTo>
                  <a:lnTo>
                    <a:pt x="210" y="1182"/>
                  </a:lnTo>
                  <a:lnTo>
                    <a:pt x="260" y="1227"/>
                  </a:lnTo>
                  <a:lnTo>
                    <a:pt x="310" y="1267"/>
                  </a:lnTo>
                  <a:lnTo>
                    <a:pt x="370" y="1302"/>
                  </a:lnTo>
                  <a:lnTo>
                    <a:pt x="430" y="1332"/>
                  </a:lnTo>
                  <a:lnTo>
                    <a:pt x="494" y="1352"/>
                  </a:lnTo>
                  <a:lnTo>
                    <a:pt x="564" y="1373"/>
                  </a:lnTo>
                  <a:lnTo>
                    <a:pt x="634" y="1383"/>
                  </a:lnTo>
                  <a:lnTo>
                    <a:pt x="704" y="1383"/>
                  </a:lnTo>
                  <a:lnTo>
                    <a:pt x="704" y="1383"/>
                  </a:lnTo>
                  <a:lnTo>
                    <a:pt x="774" y="1383"/>
                  </a:lnTo>
                  <a:lnTo>
                    <a:pt x="844" y="1373"/>
                  </a:lnTo>
                  <a:lnTo>
                    <a:pt x="914" y="1352"/>
                  </a:lnTo>
                  <a:lnTo>
                    <a:pt x="974" y="1332"/>
                  </a:lnTo>
                  <a:lnTo>
                    <a:pt x="1039" y="1302"/>
                  </a:lnTo>
                  <a:lnTo>
                    <a:pt x="1093" y="1267"/>
                  </a:lnTo>
                  <a:lnTo>
                    <a:pt x="1148" y="1227"/>
                  </a:lnTo>
                  <a:lnTo>
                    <a:pt x="1198" y="1182"/>
                  </a:lnTo>
                  <a:lnTo>
                    <a:pt x="1243" y="1132"/>
                  </a:lnTo>
                  <a:lnTo>
                    <a:pt x="1283" y="1077"/>
                  </a:lnTo>
                  <a:lnTo>
                    <a:pt x="1318" y="1022"/>
                  </a:lnTo>
                  <a:lnTo>
                    <a:pt x="1348" y="962"/>
                  </a:lnTo>
                  <a:lnTo>
                    <a:pt x="1373" y="897"/>
                  </a:lnTo>
                  <a:lnTo>
                    <a:pt x="1388" y="831"/>
                  </a:lnTo>
                  <a:lnTo>
                    <a:pt x="1403" y="761"/>
                  </a:lnTo>
                  <a:lnTo>
                    <a:pt x="1403" y="691"/>
                  </a:lnTo>
                  <a:lnTo>
                    <a:pt x="1403" y="691"/>
                  </a:lnTo>
                  <a:lnTo>
                    <a:pt x="1403" y="621"/>
                  </a:lnTo>
                  <a:lnTo>
                    <a:pt x="1388" y="556"/>
                  </a:lnTo>
                  <a:lnTo>
                    <a:pt x="1373" y="486"/>
                  </a:lnTo>
                  <a:lnTo>
                    <a:pt x="1348" y="426"/>
                  </a:lnTo>
                  <a:lnTo>
                    <a:pt x="1318" y="366"/>
                  </a:lnTo>
                  <a:lnTo>
                    <a:pt x="1283" y="305"/>
                  </a:lnTo>
                  <a:lnTo>
                    <a:pt x="1243" y="255"/>
                  </a:lnTo>
                  <a:lnTo>
                    <a:pt x="1198" y="205"/>
                  </a:lnTo>
                  <a:lnTo>
                    <a:pt x="1148" y="160"/>
                  </a:lnTo>
                  <a:lnTo>
                    <a:pt x="1093" y="120"/>
                  </a:lnTo>
                  <a:lnTo>
                    <a:pt x="1039" y="85"/>
                  </a:lnTo>
                  <a:lnTo>
                    <a:pt x="974" y="55"/>
                  </a:lnTo>
                  <a:lnTo>
                    <a:pt x="914" y="35"/>
                  </a:lnTo>
                  <a:lnTo>
                    <a:pt x="844" y="15"/>
                  </a:lnTo>
                  <a:lnTo>
                    <a:pt x="774" y="5"/>
                  </a:lnTo>
                  <a:lnTo>
                    <a:pt x="704" y="0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FEDF2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1" name="Freeform 61"/>
            <p:cNvSpPr>
              <a:spLocks/>
            </p:cNvSpPr>
            <p:nvPr/>
          </p:nvSpPr>
          <p:spPr bwMode="auto">
            <a:xfrm>
              <a:off x="1068" y="526"/>
              <a:ext cx="1353" cy="1323"/>
            </a:xfrm>
            <a:custGeom>
              <a:avLst/>
              <a:gdLst/>
              <a:ahLst/>
              <a:cxnLst>
                <a:cxn ang="0">
                  <a:pos x="674" y="0"/>
                </a:cxn>
                <a:cxn ang="0">
                  <a:pos x="539" y="15"/>
                </a:cxn>
                <a:cxn ang="0">
                  <a:pos x="415" y="50"/>
                </a:cxn>
                <a:cxn ang="0">
                  <a:pos x="300" y="115"/>
                </a:cxn>
                <a:cxn ang="0">
                  <a:pos x="200" y="195"/>
                </a:cxn>
                <a:cxn ang="0">
                  <a:pos x="115" y="291"/>
                </a:cxn>
                <a:cxn ang="0">
                  <a:pos x="55" y="406"/>
                </a:cxn>
                <a:cxn ang="0">
                  <a:pos x="15" y="526"/>
                </a:cxn>
                <a:cxn ang="0">
                  <a:pos x="0" y="661"/>
                </a:cxn>
                <a:cxn ang="0">
                  <a:pos x="5" y="726"/>
                </a:cxn>
                <a:cxn ang="0">
                  <a:pos x="30" y="857"/>
                </a:cxn>
                <a:cxn ang="0">
                  <a:pos x="85" y="977"/>
                </a:cxn>
                <a:cxn ang="0">
                  <a:pos x="155" y="1082"/>
                </a:cxn>
                <a:cxn ang="0">
                  <a:pos x="250" y="1172"/>
                </a:cxn>
                <a:cxn ang="0">
                  <a:pos x="355" y="1242"/>
                </a:cxn>
                <a:cxn ang="0">
                  <a:pos x="474" y="1292"/>
                </a:cxn>
                <a:cxn ang="0">
                  <a:pos x="609" y="1317"/>
                </a:cxn>
                <a:cxn ang="0">
                  <a:pos x="674" y="1323"/>
                </a:cxn>
                <a:cxn ang="0">
                  <a:pos x="814" y="1307"/>
                </a:cxn>
                <a:cxn ang="0">
                  <a:pos x="939" y="1272"/>
                </a:cxn>
                <a:cxn ang="0">
                  <a:pos x="1054" y="1207"/>
                </a:cxn>
                <a:cxn ang="0">
                  <a:pos x="1153" y="1127"/>
                </a:cxn>
                <a:cxn ang="0">
                  <a:pos x="1233" y="1032"/>
                </a:cxn>
                <a:cxn ang="0">
                  <a:pos x="1298" y="917"/>
                </a:cxn>
                <a:cxn ang="0">
                  <a:pos x="1338" y="797"/>
                </a:cxn>
                <a:cxn ang="0">
                  <a:pos x="1353" y="661"/>
                </a:cxn>
                <a:cxn ang="0">
                  <a:pos x="1348" y="596"/>
                </a:cxn>
                <a:cxn ang="0">
                  <a:pos x="1318" y="466"/>
                </a:cxn>
                <a:cxn ang="0">
                  <a:pos x="1268" y="346"/>
                </a:cxn>
                <a:cxn ang="0">
                  <a:pos x="1198" y="240"/>
                </a:cxn>
                <a:cxn ang="0">
                  <a:pos x="1103" y="150"/>
                </a:cxn>
                <a:cxn ang="0">
                  <a:pos x="999" y="80"/>
                </a:cxn>
                <a:cxn ang="0">
                  <a:pos x="879" y="30"/>
                </a:cxn>
                <a:cxn ang="0">
                  <a:pos x="744" y="5"/>
                </a:cxn>
                <a:cxn ang="0">
                  <a:pos x="674" y="0"/>
                </a:cxn>
              </a:cxnLst>
              <a:rect l="0" t="0" r="r" b="b"/>
              <a:pathLst>
                <a:path w="1353" h="1323">
                  <a:moveTo>
                    <a:pt x="674" y="0"/>
                  </a:moveTo>
                  <a:lnTo>
                    <a:pt x="674" y="0"/>
                  </a:lnTo>
                  <a:lnTo>
                    <a:pt x="609" y="5"/>
                  </a:lnTo>
                  <a:lnTo>
                    <a:pt x="539" y="15"/>
                  </a:lnTo>
                  <a:lnTo>
                    <a:pt x="474" y="30"/>
                  </a:lnTo>
                  <a:lnTo>
                    <a:pt x="415" y="50"/>
                  </a:lnTo>
                  <a:lnTo>
                    <a:pt x="355" y="80"/>
                  </a:lnTo>
                  <a:lnTo>
                    <a:pt x="300" y="115"/>
                  </a:lnTo>
                  <a:lnTo>
                    <a:pt x="250" y="150"/>
                  </a:lnTo>
                  <a:lnTo>
                    <a:pt x="200" y="195"/>
                  </a:lnTo>
                  <a:lnTo>
                    <a:pt x="155" y="240"/>
                  </a:lnTo>
                  <a:lnTo>
                    <a:pt x="115" y="291"/>
                  </a:lnTo>
                  <a:lnTo>
                    <a:pt x="85" y="346"/>
                  </a:lnTo>
                  <a:lnTo>
                    <a:pt x="55" y="406"/>
                  </a:lnTo>
                  <a:lnTo>
                    <a:pt x="30" y="466"/>
                  </a:lnTo>
                  <a:lnTo>
                    <a:pt x="15" y="526"/>
                  </a:lnTo>
                  <a:lnTo>
                    <a:pt x="5" y="596"/>
                  </a:lnTo>
                  <a:lnTo>
                    <a:pt x="0" y="661"/>
                  </a:lnTo>
                  <a:lnTo>
                    <a:pt x="0" y="661"/>
                  </a:lnTo>
                  <a:lnTo>
                    <a:pt x="5" y="726"/>
                  </a:lnTo>
                  <a:lnTo>
                    <a:pt x="15" y="797"/>
                  </a:lnTo>
                  <a:lnTo>
                    <a:pt x="30" y="857"/>
                  </a:lnTo>
                  <a:lnTo>
                    <a:pt x="55" y="917"/>
                  </a:lnTo>
                  <a:lnTo>
                    <a:pt x="85" y="977"/>
                  </a:lnTo>
                  <a:lnTo>
                    <a:pt x="115" y="1032"/>
                  </a:lnTo>
                  <a:lnTo>
                    <a:pt x="155" y="1082"/>
                  </a:lnTo>
                  <a:lnTo>
                    <a:pt x="200" y="1127"/>
                  </a:lnTo>
                  <a:lnTo>
                    <a:pt x="250" y="1172"/>
                  </a:lnTo>
                  <a:lnTo>
                    <a:pt x="300" y="1207"/>
                  </a:lnTo>
                  <a:lnTo>
                    <a:pt x="355" y="1242"/>
                  </a:lnTo>
                  <a:lnTo>
                    <a:pt x="415" y="1272"/>
                  </a:lnTo>
                  <a:lnTo>
                    <a:pt x="474" y="1292"/>
                  </a:lnTo>
                  <a:lnTo>
                    <a:pt x="539" y="1307"/>
                  </a:lnTo>
                  <a:lnTo>
                    <a:pt x="609" y="1317"/>
                  </a:lnTo>
                  <a:lnTo>
                    <a:pt x="674" y="1323"/>
                  </a:lnTo>
                  <a:lnTo>
                    <a:pt x="674" y="1323"/>
                  </a:lnTo>
                  <a:lnTo>
                    <a:pt x="744" y="1317"/>
                  </a:lnTo>
                  <a:lnTo>
                    <a:pt x="814" y="1307"/>
                  </a:lnTo>
                  <a:lnTo>
                    <a:pt x="879" y="1292"/>
                  </a:lnTo>
                  <a:lnTo>
                    <a:pt x="939" y="1272"/>
                  </a:lnTo>
                  <a:lnTo>
                    <a:pt x="999" y="1242"/>
                  </a:lnTo>
                  <a:lnTo>
                    <a:pt x="1054" y="1207"/>
                  </a:lnTo>
                  <a:lnTo>
                    <a:pt x="1103" y="1172"/>
                  </a:lnTo>
                  <a:lnTo>
                    <a:pt x="1153" y="1127"/>
                  </a:lnTo>
                  <a:lnTo>
                    <a:pt x="1198" y="1082"/>
                  </a:lnTo>
                  <a:lnTo>
                    <a:pt x="1233" y="1032"/>
                  </a:lnTo>
                  <a:lnTo>
                    <a:pt x="1268" y="977"/>
                  </a:lnTo>
                  <a:lnTo>
                    <a:pt x="1298" y="917"/>
                  </a:lnTo>
                  <a:lnTo>
                    <a:pt x="1318" y="857"/>
                  </a:lnTo>
                  <a:lnTo>
                    <a:pt x="1338" y="797"/>
                  </a:lnTo>
                  <a:lnTo>
                    <a:pt x="1348" y="726"/>
                  </a:lnTo>
                  <a:lnTo>
                    <a:pt x="1353" y="661"/>
                  </a:lnTo>
                  <a:lnTo>
                    <a:pt x="1353" y="661"/>
                  </a:lnTo>
                  <a:lnTo>
                    <a:pt x="1348" y="596"/>
                  </a:lnTo>
                  <a:lnTo>
                    <a:pt x="1338" y="526"/>
                  </a:lnTo>
                  <a:lnTo>
                    <a:pt x="1318" y="466"/>
                  </a:lnTo>
                  <a:lnTo>
                    <a:pt x="1298" y="406"/>
                  </a:lnTo>
                  <a:lnTo>
                    <a:pt x="1268" y="346"/>
                  </a:lnTo>
                  <a:lnTo>
                    <a:pt x="1233" y="291"/>
                  </a:lnTo>
                  <a:lnTo>
                    <a:pt x="1198" y="240"/>
                  </a:lnTo>
                  <a:lnTo>
                    <a:pt x="1153" y="195"/>
                  </a:lnTo>
                  <a:lnTo>
                    <a:pt x="1103" y="150"/>
                  </a:lnTo>
                  <a:lnTo>
                    <a:pt x="1054" y="115"/>
                  </a:lnTo>
                  <a:lnTo>
                    <a:pt x="999" y="80"/>
                  </a:lnTo>
                  <a:lnTo>
                    <a:pt x="939" y="50"/>
                  </a:lnTo>
                  <a:lnTo>
                    <a:pt x="879" y="30"/>
                  </a:lnTo>
                  <a:lnTo>
                    <a:pt x="814" y="15"/>
                  </a:lnTo>
                  <a:lnTo>
                    <a:pt x="744" y="5"/>
                  </a:lnTo>
                  <a:lnTo>
                    <a:pt x="674" y="0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BDE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2" name="Freeform 62"/>
            <p:cNvSpPr>
              <a:spLocks/>
            </p:cNvSpPr>
            <p:nvPr/>
          </p:nvSpPr>
          <p:spPr bwMode="auto">
            <a:xfrm>
              <a:off x="1083" y="566"/>
              <a:ext cx="1298" cy="1257"/>
            </a:xfrm>
            <a:custGeom>
              <a:avLst/>
              <a:gdLst/>
              <a:ahLst/>
              <a:cxnLst>
                <a:cxn ang="0">
                  <a:pos x="649" y="0"/>
                </a:cxn>
                <a:cxn ang="0">
                  <a:pos x="519" y="10"/>
                </a:cxn>
                <a:cxn ang="0">
                  <a:pos x="400" y="50"/>
                </a:cxn>
                <a:cxn ang="0">
                  <a:pos x="290" y="105"/>
                </a:cxn>
                <a:cxn ang="0">
                  <a:pos x="190" y="185"/>
                </a:cxn>
                <a:cxn ang="0">
                  <a:pos x="115" y="276"/>
                </a:cxn>
                <a:cxn ang="0">
                  <a:pos x="55" y="386"/>
                </a:cxn>
                <a:cxn ang="0">
                  <a:pos x="15" y="501"/>
                </a:cxn>
                <a:cxn ang="0">
                  <a:pos x="0" y="631"/>
                </a:cxn>
                <a:cxn ang="0">
                  <a:pos x="5" y="691"/>
                </a:cxn>
                <a:cxn ang="0">
                  <a:pos x="30" y="817"/>
                </a:cxn>
                <a:cxn ang="0">
                  <a:pos x="80" y="932"/>
                </a:cxn>
                <a:cxn ang="0">
                  <a:pos x="150" y="1032"/>
                </a:cxn>
                <a:cxn ang="0">
                  <a:pos x="240" y="1117"/>
                </a:cxn>
                <a:cxn ang="0">
                  <a:pos x="340" y="1182"/>
                </a:cxn>
                <a:cxn ang="0">
                  <a:pos x="459" y="1232"/>
                </a:cxn>
                <a:cxn ang="0">
                  <a:pos x="584" y="1257"/>
                </a:cxn>
                <a:cxn ang="0">
                  <a:pos x="649" y="1257"/>
                </a:cxn>
                <a:cxn ang="0">
                  <a:pos x="779" y="1247"/>
                </a:cxn>
                <a:cxn ang="0">
                  <a:pos x="904" y="1212"/>
                </a:cxn>
                <a:cxn ang="0">
                  <a:pos x="1014" y="1152"/>
                </a:cxn>
                <a:cxn ang="0">
                  <a:pos x="1108" y="1077"/>
                </a:cxn>
                <a:cxn ang="0">
                  <a:pos x="1188" y="982"/>
                </a:cxn>
                <a:cxn ang="0">
                  <a:pos x="1248" y="877"/>
                </a:cxn>
                <a:cxn ang="0">
                  <a:pos x="1283" y="757"/>
                </a:cxn>
                <a:cxn ang="0">
                  <a:pos x="1298" y="631"/>
                </a:cxn>
                <a:cxn ang="0">
                  <a:pos x="1293" y="566"/>
                </a:cxn>
                <a:cxn ang="0">
                  <a:pos x="1268" y="441"/>
                </a:cxn>
                <a:cxn ang="0">
                  <a:pos x="1218" y="331"/>
                </a:cxn>
                <a:cxn ang="0">
                  <a:pos x="1148" y="231"/>
                </a:cxn>
                <a:cxn ang="0">
                  <a:pos x="1063" y="145"/>
                </a:cxn>
                <a:cxn ang="0">
                  <a:pos x="959" y="75"/>
                </a:cxn>
                <a:cxn ang="0">
                  <a:pos x="844" y="30"/>
                </a:cxn>
                <a:cxn ang="0">
                  <a:pos x="714" y="0"/>
                </a:cxn>
                <a:cxn ang="0">
                  <a:pos x="649" y="0"/>
                </a:cxn>
              </a:cxnLst>
              <a:rect l="0" t="0" r="r" b="b"/>
              <a:pathLst>
                <a:path w="1298" h="1257">
                  <a:moveTo>
                    <a:pt x="649" y="0"/>
                  </a:moveTo>
                  <a:lnTo>
                    <a:pt x="649" y="0"/>
                  </a:lnTo>
                  <a:lnTo>
                    <a:pt x="584" y="0"/>
                  </a:lnTo>
                  <a:lnTo>
                    <a:pt x="519" y="10"/>
                  </a:lnTo>
                  <a:lnTo>
                    <a:pt x="459" y="30"/>
                  </a:lnTo>
                  <a:lnTo>
                    <a:pt x="400" y="50"/>
                  </a:lnTo>
                  <a:lnTo>
                    <a:pt x="340" y="75"/>
                  </a:lnTo>
                  <a:lnTo>
                    <a:pt x="290" y="105"/>
                  </a:lnTo>
                  <a:lnTo>
                    <a:pt x="240" y="145"/>
                  </a:lnTo>
                  <a:lnTo>
                    <a:pt x="190" y="185"/>
                  </a:lnTo>
                  <a:lnTo>
                    <a:pt x="150" y="231"/>
                  </a:lnTo>
                  <a:lnTo>
                    <a:pt x="115" y="276"/>
                  </a:lnTo>
                  <a:lnTo>
                    <a:pt x="80" y="331"/>
                  </a:lnTo>
                  <a:lnTo>
                    <a:pt x="55" y="386"/>
                  </a:lnTo>
                  <a:lnTo>
                    <a:pt x="30" y="441"/>
                  </a:lnTo>
                  <a:lnTo>
                    <a:pt x="15" y="501"/>
                  </a:lnTo>
                  <a:lnTo>
                    <a:pt x="5" y="566"/>
                  </a:lnTo>
                  <a:lnTo>
                    <a:pt x="0" y="631"/>
                  </a:lnTo>
                  <a:lnTo>
                    <a:pt x="0" y="631"/>
                  </a:lnTo>
                  <a:lnTo>
                    <a:pt x="5" y="691"/>
                  </a:lnTo>
                  <a:lnTo>
                    <a:pt x="15" y="757"/>
                  </a:lnTo>
                  <a:lnTo>
                    <a:pt x="30" y="817"/>
                  </a:lnTo>
                  <a:lnTo>
                    <a:pt x="55" y="877"/>
                  </a:lnTo>
                  <a:lnTo>
                    <a:pt x="80" y="932"/>
                  </a:lnTo>
                  <a:lnTo>
                    <a:pt x="115" y="982"/>
                  </a:lnTo>
                  <a:lnTo>
                    <a:pt x="150" y="1032"/>
                  </a:lnTo>
                  <a:lnTo>
                    <a:pt x="190" y="1077"/>
                  </a:lnTo>
                  <a:lnTo>
                    <a:pt x="240" y="1117"/>
                  </a:lnTo>
                  <a:lnTo>
                    <a:pt x="290" y="1152"/>
                  </a:lnTo>
                  <a:lnTo>
                    <a:pt x="340" y="1182"/>
                  </a:lnTo>
                  <a:lnTo>
                    <a:pt x="400" y="1212"/>
                  </a:lnTo>
                  <a:lnTo>
                    <a:pt x="459" y="1232"/>
                  </a:lnTo>
                  <a:lnTo>
                    <a:pt x="519" y="1247"/>
                  </a:lnTo>
                  <a:lnTo>
                    <a:pt x="584" y="1257"/>
                  </a:lnTo>
                  <a:lnTo>
                    <a:pt x="649" y="1257"/>
                  </a:lnTo>
                  <a:lnTo>
                    <a:pt x="649" y="1257"/>
                  </a:lnTo>
                  <a:lnTo>
                    <a:pt x="714" y="1257"/>
                  </a:lnTo>
                  <a:lnTo>
                    <a:pt x="779" y="1247"/>
                  </a:lnTo>
                  <a:lnTo>
                    <a:pt x="844" y="1232"/>
                  </a:lnTo>
                  <a:lnTo>
                    <a:pt x="904" y="1212"/>
                  </a:lnTo>
                  <a:lnTo>
                    <a:pt x="959" y="1182"/>
                  </a:lnTo>
                  <a:lnTo>
                    <a:pt x="1014" y="1152"/>
                  </a:lnTo>
                  <a:lnTo>
                    <a:pt x="1063" y="1117"/>
                  </a:lnTo>
                  <a:lnTo>
                    <a:pt x="1108" y="1077"/>
                  </a:lnTo>
                  <a:lnTo>
                    <a:pt x="1148" y="1032"/>
                  </a:lnTo>
                  <a:lnTo>
                    <a:pt x="1188" y="982"/>
                  </a:lnTo>
                  <a:lnTo>
                    <a:pt x="1218" y="932"/>
                  </a:lnTo>
                  <a:lnTo>
                    <a:pt x="1248" y="877"/>
                  </a:lnTo>
                  <a:lnTo>
                    <a:pt x="1268" y="817"/>
                  </a:lnTo>
                  <a:lnTo>
                    <a:pt x="1283" y="757"/>
                  </a:lnTo>
                  <a:lnTo>
                    <a:pt x="1293" y="691"/>
                  </a:lnTo>
                  <a:lnTo>
                    <a:pt x="1298" y="631"/>
                  </a:lnTo>
                  <a:lnTo>
                    <a:pt x="1298" y="631"/>
                  </a:lnTo>
                  <a:lnTo>
                    <a:pt x="1293" y="566"/>
                  </a:lnTo>
                  <a:lnTo>
                    <a:pt x="1283" y="501"/>
                  </a:lnTo>
                  <a:lnTo>
                    <a:pt x="1268" y="441"/>
                  </a:lnTo>
                  <a:lnTo>
                    <a:pt x="1248" y="386"/>
                  </a:lnTo>
                  <a:lnTo>
                    <a:pt x="1218" y="331"/>
                  </a:lnTo>
                  <a:lnTo>
                    <a:pt x="1188" y="276"/>
                  </a:lnTo>
                  <a:lnTo>
                    <a:pt x="1148" y="231"/>
                  </a:lnTo>
                  <a:lnTo>
                    <a:pt x="1108" y="185"/>
                  </a:lnTo>
                  <a:lnTo>
                    <a:pt x="1063" y="145"/>
                  </a:lnTo>
                  <a:lnTo>
                    <a:pt x="1014" y="105"/>
                  </a:lnTo>
                  <a:lnTo>
                    <a:pt x="959" y="75"/>
                  </a:lnTo>
                  <a:lnTo>
                    <a:pt x="904" y="50"/>
                  </a:lnTo>
                  <a:lnTo>
                    <a:pt x="844" y="30"/>
                  </a:lnTo>
                  <a:lnTo>
                    <a:pt x="779" y="10"/>
                  </a:lnTo>
                  <a:lnTo>
                    <a:pt x="714" y="0"/>
                  </a:lnTo>
                  <a:lnTo>
                    <a:pt x="649" y="0"/>
                  </a:lnTo>
                  <a:lnTo>
                    <a:pt x="649" y="0"/>
                  </a:lnTo>
                  <a:close/>
                </a:path>
              </a:pathLst>
            </a:custGeom>
            <a:solidFill>
              <a:srgbClr val="FCE2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3" name="Freeform 63"/>
            <p:cNvSpPr>
              <a:spLocks/>
            </p:cNvSpPr>
            <p:nvPr/>
          </p:nvSpPr>
          <p:spPr bwMode="auto">
            <a:xfrm>
              <a:off x="1098" y="606"/>
              <a:ext cx="1243" cy="1197"/>
            </a:xfrm>
            <a:custGeom>
              <a:avLst/>
              <a:gdLst/>
              <a:ahLst/>
              <a:cxnLst>
                <a:cxn ang="0">
                  <a:pos x="624" y="0"/>
                </a:cxn>
                <a:cxn ang="0">
                  <a:pos x="499" y="10"/>
                </a:cxn>
                <a:cxn ang="0">
                  <a:pos x="380" y="45"/>
                </a:cxn>
                <a:cxn ang="0">
                  <a:pos x="275" y="100"/>
                </a:cxn>
                <a:cxn ang="0">
                  <a:pos x="185" y="175"/>
                </a:cxn>
                <a:cxn ang="0">
                  <a:pos x="110" y="261"/>
                </a:cxn>
                <a:cxn ang="0">
                  <a:pos x="50" y="366"/>
                </a:cxn>
                <a:cxn ang="0">
                  <a:pos x="15" y="476"/>
                </a:cxn>
                <a:cxn ang="0">
                  <a:pos x="0" y="596"/>
                </a:cxn>
                <a:cxn ang="0">
                  <a:pos x="5" y="656"/>
                </a:cxn>
                <a:cxn ang="0">
                  <a:pos x="30" y="777"/>
                </a:cxn>
                <a:cxn ang="0">
                  <a:pos x="75" y="882"/>
                </a:cxn>
                <a:cxn ang="0">
                  <a:pos x="145" y="977"/>
                </a:cxn>
                <a:cxn ang="0">
                  <a:pos x="230" y="1062"/>
                </a:cxn>
                <a:cxn ang="0">
                  <a:pos x="330" y="1122"/>
                </a:cxn>
                <a:cxn ang="0">
                  <a:pos x="439" y="1172"/>
                </a:cxn>
                <a:cxn ang="0">
                  <a:pos x="559" y="1192"/>
                </a:cxn>
                <a:cxn ang="0">
                  <a:pos x="624" y="1197"/>
                </a:cxn>
                <a:cxn ang="0">
                  <a:pos x="749" y="1187"/>
                </a:cxn>
                <a:cxn ang="0">
                  <a:pos x="864" y="1152"/>
                </a:cxn>
                <a:cxn ang="0">
                  <a:pos x="969" y="1092"/>
                </a:cxn>
                <a:cxn ang="0">
                  <a:pos x="1063" y="1022"/>
                </a:cxn>
                <a:cxn ang="0">
                  <a:pos x="1138" y="932"/>
                </a:cxn>
                <a:cxn ang="0">
                  <a:pos x="1193" y="832"/>
                </a:cxn>
                <a:cxn ang="0">
                  <a:pos x="1233" y="717"/>
                </a:cxn>
                <a:cxn ang="0">
                  <a:pos x="1243" y="596"/>
                </a:cxn>
                <a:cxn ang="0">
                  <a:pos x="1243" y="536"/>
                </a:cxn>
                <a:cxn ang="0">
                  <a:pos x="1218" y="421"/>
                </a:cxn>
                <a:cxn ang="0">
                  <a:pos x="1168" y="311"/>
                </a:cxn>
                <a:cxn ang="0">
                  <a:pos x="1103" y="216"/>
                </a:cxn>
                <a:cxn ang="0">
                  <a:pos x="1019" y="135"/>
                </a:cxn>
                <a:cxn ang="0">
                  <a:pos x="919" y="70"/>
                </a:cxn>
                <a:cxn ang="0">
                  <a:pos x="809" y="25"/>
                </a:cxn>
                <a:cxn ang="0">
                  <a:pos x="684" y="0"/>
                </a:cxn>
                <a:cxn ang="0">
                  <a:pos x="624" y="0"/>
                </a:cxn>
              </a:cxnLst>
              <a:rect l="0" t="0" r="r" b="b"/>
              <a:pathLst>
                <a:path w="1243" h="1197">
                  <a:moveTo>
                    <a:pt x="624" y="0"/>
                  </a:moveTo>
                  <a:lnTo>
                    <a:pt x="624" y="0"/>
                  </a:lnTo>
                  <a:lnTo>
                    <a:pt x="559" y="0"/>
                  </a:lnTo>
                  <a:lnTo>
                    <a:pt x="499" y="10"/>
                  </a:lnTo>
                  <a:lnTo>
                    <a:pt x="439" y="25"/>
                  </a:lnTo>
                  <a:lnTo>
                    <a:pt x="380" y="45"/>
                  </a:lnTo>
                  <a:lnTo>
                    <a:pt x="330" y="70"/>
                  </a:lnTo>
                  <a:lnTo>
                    <a:pt x="275" y="100"/>
                  </a:lnTo>
                  <a:lnTo>
                    <a:pt x="230" y="135"/>
                  </a:lnTo>
                  <a:lnTo>
                    <a:pt x="185" y="175"/>
                  </a:lnTo>
                  <a:lnTo>
                    <a:pt x="145" y="216"/>
                  </a:lnTo>
                  <a:lnTo>
                    <a:pt x="110" y="261"/>
                  </a:lnTo>
                  <a:lnTo>
                    <a:pt x="75" y="311"/>
                  </a:lnTo>
                  <a:lnTo>
                    <a:pt x="50" y="366"/>
                  </a:lnTo>
                  <a:lnTo>
                    <a:pt x="30" y="421"/>
                  </a:lnTo>
                  <a:lnTo>
                    <a:pt x="15" y="476"/>
                  </a:lnTo>
                  <a:lnTo>
                    <a:pt x="5" y="536"/>
                  </a:lnTo>
                  <a:lnTo>
                    <a:pt x="0" y="596"/>
                  </a:lnTo>
                  <a:lnTo>
                    <a:pt x="0" y="596"/>
                  </a:lnTo>
                  <a:lnTo>
                    <a:pt x="5" y="656"/>
                  </a:lnTo>
                  <a:lnTo>
                    <a:pt x="15" y="717"/>
                  </a:lnTo>
                  <a:lnTo>
                    <a:pt x="30" y="777"/>
                  </a:lnTo>
                  <a:lnTo>
                    <a:pt x="50" y="832"/>
                  </a:lnTo>
                  <a:lnTo>
                    <a:pt x="75" y="882"/>
                  </a:lnTo>
                  <a:lnTo>
                    <a:pt x="110" y="932"/>
                  </a:lnTo>
                  <a:lnTo>
                    <a:pt x="145" y="977"/>
                  </a:lnTo>
                  <a:lnTo>
                    <a:pt x="185" y="1022"/>
                  </a:lnTo>
                  <a:lnTo>
                    <a:pt x="230" y="1062"/>
                  </a:lnTo>
                  <a:lnTo>
                    <a:pt x="275" y="1092"/>
                  </a:lnTo>
                  <a:lnTo>
                    <a:pt x="330" y="1122"/>
                  </a:lnTo>
                  <a:lnTo>
                    <a:pt x="380" y="1152"/>
                  </a:lnTo>
                  <a:lnTo>
                    <a:pt x="439" y="1172"/>
                  </a:lnTo>
                  <a:lnTo>
                    <a:pt x="499" y="1187"/>
                  </a:lnTo>
                  <a:lnTo>
                    <a:pt x="559" y="1192"/>
                  </a:lnTo>
                  <a:lnTo>
                    <a:pt x="624" y="1197"/>
                  </a:lnTo>
                  <a:lnTo>
                    <a:pt x="624" y="1197"/>
                  </a:lnTo>
                  <a:lnTo>
                    <a:pt x="684" y="1192"/>
                  </a:lnTo>
                  <a:lnTo>
                    <a:pt x="749" y="1187"/>
                  </a:lnTo>
                  <a:lnTo>
                    <a:pt x="809" y="1172"/>
                  </a:lnTo>
                  <a:lnTo>
                    <a:pt x="864" y="1152"/>
                  </a:lnTo>
                  <a:lnTo>
                    <a:pt x="919" y="1122"/>
                  </a:lnTo>
                  <a:lnTo>
                    <a:pt x="969" y="1092"/>
                  </a:lnTo>
                  <a:lnTo>
                    <a:pt x="1019" y="1062"/>
                  </a:lnTo>
                  <a:lnTo>
                    <a:pt x="1063" y="1022"/>
                  </a:lnTo>
                  <a:lnTo>
                    <a:pt x="1103" y="977"/>
                  </a:lnTo>
                  <a:lnTo>
                    <a:pt x="1138" y="932"/>
                  </a:lnTo>
                  <a:lnTo>
                    <a:pt x="1168" y="882"/>
                  </a:lnTo>
                  <a:lnTo>
                    <a:pt x="1193" y="832"/>
                  </a:lnTo>
                  <a:lnTo>
                    <a:pt x="1218" y="777"/>
                  </a:lnTo>
                  <a:lnTo>
                    <a:pt x="1233" y="717"/>
                  </a:lnTo>
                  <a:lnTo>
                    <a:pt x="1243" y="656"/>
                  </a:lnTo>
                  <a:lnTo>
                    <a:pt x="1243" y="596"/>
                  </a:lnTo>
                  <a:lnTo>
                    <a:pt x="1243" y="596"/>
                  </a:lnTo>
                  <a:lnTo>
                    <a:pt x="1243" y="536"/>
                  </a:lnTo>
                  <a:lnTo>
                    <a:pt x="1233" y="476"/>
                  </a:lnTo>
                  <a:lnTo>
                    <a:pt x="1218" y="421"/>
                  </a:lnTo>
                  <a:lnTo>
                    <a:pt x="1193" y="366"/>
                  </a:lnTo>
                  <a:lnTo>
                    <a:pt x="1168" y="311"/>
                  </a:lnTo>
                  <a:lnTo>
                    <a:pt x="1138" y="261"/>
                  </a:lnTo>
                  <a:lnTo>
                    <a:pt x="1103" y="216"/>
                  </a:lnTo>
                  <a:lnTo>
                    <a:pt x="1063" y="175"/>
                  </a:lnTo>
                  <a:lnTo>
                    <a:pt x="1019" y="135"/>
                  </a:lnTo>
                  <a:lnTo>
                    <a:pt x="969" y="100"/>
                  </a:lnTo>
                  <a:lnTo>
                    <a:pt x="919" y="70"/>
                  </a:lnTo>
                  <a:lnTo>
                    <a:pt x="864" y="45"/>
                  </a:lnTo>
                  <a:lnTo>
                    <a:pt x="809" y="25"/>
                  </a:lnTo>
                  <a:lnTo>
                    <a:pt x="749" y="10"/>
                  </a:lnTo>
                  <a:lnTo>
                    <a:pt x="684" y="0"/>
                  </a:lnTo>
                  <a:lnTo>
                    <a:pt x="624" y="0"/>
                  </a:lnTo>
                  <a:lnTo>
                    <a:pt x="624" y="0"/>
                  </a:lnTo>
                  <a:close/>
                </a:path>
              </a:pathLst>
            </a:custGeom>
            <a:solidFill>
              <a:srgbClr val="FCE42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4" name="Freeform 64"/>
            <p:cNvSpPr>
              <a:spLocks/>
            </p:cNvSpPr>
            <p:nvPr/>
          </p:nvSpPr>
          <p:spPr bwMode="auto">
            <a:xfrm>
              <a:off x="1113" y="641"/>
              <a:ext cx="1193" cy="1137"/>
            </a:xfrm>
            <a:custGeom>
              <a:avLst/>
              <a:gdLst/>
              <a:ahLst/>
              <a:cxnLst>
                <a:cxn ang="0">
                  <a:pos x="594" y="0"/>
                </a:cxn>
                <a:cxn ang="0">
                  <a:pos x="474" y="15"/>
                </a:cxn>
                <a:cxn ang="0">
                  <a:pos x="365" y="45"/>
                </a:cxn>
                <a:cxn ang="0">
                  <a:pos x="265" y="100"/>
                </a:cxn>
                <a:cxn ang="0">
                  <a:pos x="175" y="171"/>
                </a:cxn>
                <a:cxn ang="0">
                  <a:pos x="105" y="251"/>
                </a:cxn>
                <a:cxn ang="0">
                  <a:pos x="50" y="351"/>
                </a:cxn>
                <a:cxn ang="0">
                  <a:pos x="15" y="456"/>
                </a:cxn>
                <a:cxn ang="0">
                  <a:pos x="0" y="571"/>
                </a:cxn>
                <a:cxn ang="0">
                  <a:pos x="5" y="626"/>
                </a:cxn>
                <a:cxn ang="0">
                  <a:pos x="30" y="742"/>
                </a:cxn>
                <a:cxn ang="0">
                  <a:pos x="75" y="842"/>
                </a:cxn>
                <a:cxn ang="0">
                  <a:pos x="140" y="932"/>
                </a:cxn>
                <a:cxn ang="0">
                  <a:pos x="220" y="1012"/>
                </a:cxn>
                <a:cxn ang="0">
                  <a:pos x="315" y="1072"/>
                </a:cxn>
                <a:cxn ang="0">
                  <a:pos x="419" y="1112"/>
                </a:cxn>
                <a:cxn ang="0">
                  <a:pos x="534" y="1137"/>
                </a:cxn>
                <a:cxn ang="0">
                  <a:pos x="594" y="1137"/>
                </a:cxn>
                <a:cxn ang="0">
                  <a:pos x="714" y="1127"/>
                </a:cxn>
                <a:cxn ang="0">
                  <a:pos x="829" y="1097"/>
                </a:cxn>
                <a:cxn ang="0">
                  <a:pos x="929" y="1042"/>
                </a:cxn>
                <a:cxn ang="0">
                  <a:pos x="1019" y="972"/>
                </a:cxn>
                <a:cxn ang="0">
                  <a:pos x="1088" y="887"/>
                </a:cxn>
                <a:cxn ang="0">
                  <a:pos x="1143" y="792"/>
                </a:cxn>
                <a:cxn ang="0">
                  <a:pos x="1178" y="687"/>
                </a:cxn>
                <a:cxn ang="0">
                  <a:pos x="1193" y="571"/>
                </a:cxn>
                <a:cxn ang="0">
                  <a:pos x="1188" y="511"/>
                </a:cxn>
                <a:cxn ang="0">
                  <a:pos x="1163" y="401"/>
                </a:cxn>
                <a:cxn ang="0">
                  <a:pos x="1118" y="301"/>
                </a:cxn>
                <a:cxn ang="0">
                  <a:pos x="1053" y="211"/>
                </a:cxn>
                <a:cxn ang="0">
                  <a:pos x="974" y="130"/>
                </a:cxn>
                <a:cxn ang="0">
                  <a:pos x="879" y="70"/>
                </a:cxn>
                <a:cxn ang="0">
                  <a:pos x="774" y="25"/>
                </a:cxn>
                <a:cxn ang="0">
                  <a:pos x="659" y="5"/>
                </a:cxn>
                <a:cxn ang="0">
                  <a:pos x="594" y="0"/>
                </a:cxn>
              </a:cxnLst>
              <a:rect l="0" t="0" r="r" b="b"/>
              <a:pathLst>
                <a:path w="1193" h="1137">
                  <a:moveTo>
                    <a:pt x="594" y="0"/>
                  </a:moveTo>
                  <a:lnTo>
                    <a:pt x="594" y="0"/>
                  </a:lnTo>
                  <a:lnTo>
                    <a:pt x="534" y="5"/>
                  </a:lnTo>
                  <a:lnTo>
                    <a:pt x="474" y="15"/>
                  </a:lnTo>
                  <a:lnTo>
                    <a:pt x="419" y="25"/>
                  </a:lnTo>
                  <a:lnTo>
                    <a:pt x="365" y="45"/>
                  </a:lnTo>
                  <a:lnTo>
                    <a:pt x="315" y="70"/>
                  </a:lnTo>
                  <a:lnTo>
                    <a:pt x="265" y="100"/>
                  </a:lnTo>
                  <a:lnTo>
                    <a:pt x="220" y="130"/>
                  </a:lnTo>
                  <a:lnTo>
                    <a:pt x="175" y="171"/>
                  </a:lnTo>
                  <a:lnTo>
                    <a:pt x="140" y="211"/>
                  </a:lnTo>
                  <a:lnTo>
                    <a:pt x="105" y="251"/>
                  </a:lnTo>
                  <a:lnTo>
                    <a:pt x="75" y="301"/>
                  </a:lnTo>
                  <a:lnTo>
                    <a:pt x="50" y="351"/>
                  </a:lnTo>
                  <a:lnTo>
                    <a:pt x="30" y="401"/>
                  </a:lnTo>
                  <a:lnTo>
                    <a:pt x="15" y="456"/>
                  </a:lnTo>
                  <a:lnTo>
                    <a:pt x="5" y="511"/>
                  </a:lnTo>
                  <a:lnTo>
                    <a:pt x="0" y="571"/>
                  </a:lnTo>
                  <a:lnTo>
                    <a:pt x="0" y="571"/>
                  </a:lnTo>
                  <a:lnTo>
                    <a:pt x="5" y="626"/>
                  </a:lnTo>
                  <a:lnTo>
                    <a:pt x="15" y="687"/>
                  </a:lnTo>
                  <a:lnTo>
                    <a:pt x="30" y="742"/>
                  </a:lnTo>
                  <a:lnTo>
                    <a:pt x="50" y="792"/>
                  </a:lnTo>
                  <a:lnTo>
                    <a:pt x="75" y="842"/>
                  </a:lnTo>
                  <a:lnTo>
                    <a:pt x="105" y="887"/>
                  </a:lnTo>
                  <a:lnTo>
                    <a:pt x="140" y="932"/>
                  </a:lnTo>
                  <a:lnTo>
                    <a:pt x="175" y="972"/>
                  </a:lnTo>
                  <a:lnTo>
                    <a:pt x="220" y="1012"/>
                  </a:lnTo>
                  <a:lnTo>
                    <a:pt x="265" y="1042"/>
                  </a:lnTo>
                  <a:lnTo>
                    <a:pt x="315" y="1072"/>
                  </a:lnTo>
                  <a:lnTo>
                    <a:pt x="365" y="1097"/>
                  </a:lnTo>
                  <a:lnTo>
                    <a:pt x="419" y="1112"/>
                  </a:lnTo>
                  <a:lnTo>
                    <a:pt x="474" y="1127"/>
                  </a:lnTo>
                  <a:lnTo>
                    <a:pt x="534" y="1137"/>
                  </a:lnTo>
                  <a:lnTo>
                    <a:pt x="594" y="1137"/>
                  </a:lnTo>
                  <a:lnTo>
                    <a:pt x="594" y="1137"/>
                  </a:lnTo>
                  <a:lnTo>
                    <a:pt x="659" y="1137"/>
                  </a:lnTo>
                  <a:lnTo>
                    <a:pt x="714" y="1127"/>
                  </a:lnTo>
                  <a:lnTo>
                    <a:pt x="774" y="1112"/>
                  </a:lnTo>
                  <a:lnTo>
                    <a:pt x="829" y="1097"/>
                  </a:lnTo>
                  <a:lnTo>
                    <a:pt x="879" y="1072"/>
                  </a:lnTo>
                  <a:lnTo>
                    <a:pt x="929" y="1042"/>
                  </a:lnTo>
                  <a:lnTo>
                    <a:pt x="974" y="1012"/>
                  </a:lnTo>
                  <a:lnTo>
                    <a:pt x="1019" y="972"/>
                  </a:lnTo>
                  <a:lnTo>
                    <a:pt x="1053" y="932"/>
                  </a:lnTo>
                  <a:lnTo>
                    <a:pt x="1088" y="887"/>
                  </a:lnTo>
                  <a:lnTo>
                    <a:pt x="1118" y="842"/>
                  </a:lnTo>
                  <a:lnTo>
                    <a:pt x="1143" y="792"/>
                  </a:lnTo>
                  <a:lnTo>
                    <a:pt x="1163" y="742"/>
                  </a:lnTo>
                  <a:lnTo>
                    <a:pt x="1178" y="687"/>
                  </a:lnTo>
                  <a:lnTo>
                    <a:pt x="1188" y="626"/>
                  </a:lnTo>
                  <a:lnTo>
                    <a:pt x="1193" y="571"/>
                  </a:lnTo>
                  <a:lnTo>
                    <a:pt x="1193" y="571"/>
                  </a:lnTo>
                  <a:lnTo>
                    <a:pt x="1188" y="511"/>
                  </a:lnTo>
                  <a:lnTo>
                    <a:pt x="1178" y="456"/>
                  </a:lnTo>
                  <a:lnTo>
                    <a:pt x="1163" y="401"/>
                  </a:lnTo>
                  <a:lnTo>
                    <a:pt x="1143" y="351"/>
                  </a:lnTo>
                  <a:lnTo>
                    <a:pt x="1118" y="301"/>
                  </a:lnTo>
                  <a:lnTo>
                    <a:pt x="1088" y="251"/>
                  </a:lnTo>
                  <a:lnTo>
                    <a:pt x="1053" y="211"/>
                  </a:lnTo>
                  <a:lnTo>
                    <a:pt x="1019" y="171"/>
                  </a:lnTo>
                  <a:lnTo>
                    <a:pt x="974" y="130"/>
                  </a:lnTo>
                  <a:lnTo>
                    <a:pt x="929" y="100"/>
                  </a:lnTo>
                  <a:lnTo>
                    <a:pt x="879" y="70"/>
                  </a:lnTo>
                  <a:lnTo>
                    <a:pt x="829" y="45"/>
                  </a:lnTo>
                  <a:lnTo>
                    <a:pt x="774" y="25"/>
                  </a:lnTo>
                  <a:lnTo>
                    <a:pt x="714" y="15"/>
                  </a:lnTo>
                  <a:lnTo>
                    <a:pt x="659" y="5"/>
                  </a:lnTo>
                  <a:lnTo>
                    <a:pt x="594" y="0"/>
                  </a:lnTo>
                  <a:lnTo>
                    <a:pt x="594" y="0"/>
                  </a:lnTo>
                  <a:close/>
                </a:path>
              </a:pathLst>
            </a:custGeom>
            <a:solidFill>
              <a:srgbClr val="FDEA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5" name="Freeform 65"/>
            <p:cNvSpPr>
              <a:spLocks/>
            </p:cNvSpPr>
            <p:nvPr/>
          </p:nvSpPr>
          <p:spPr bwMode="auto">
            <a:xfrm>
              <a:off x="983" y="2169"/>
              <a:ext cx="340" cy="266"/>
            </a:xfrm>
            <a:custGeom>
              <a:avLst/>
              <a:gdLst/>
              <a:ahLst/>
              <a:cxnLst>
                <a:cxn ang="0">
                  <a:pos x="125" y="20"/>
                </a:cxn>
                <a:cxn ang="0">
                  <a:pos x="125" y="20"/>
                </a:cxn>
                <a:cxn ang="0">
                  <a:pos x="90" y="35"/>
                </a:cxn>
                <a:cxn ang="0">
                  <a:pos x="65" y="55"/>
                </a:cxn>
                <a:cxn ang="0">
                  <a:pos x="40" y="75"/>
                </a:cxn>
                <a:cxn ang="0">
                  <a:pos x="20" y="100"/>
                </a:cxn>
                <a:cxn ang="0">
                  <a:pos x="10" y="125"/>
                </a:cxn>
                <a:cxn ang="0">
                  <a:pos x="0" y="150"/>
                </a:cxn>
                <a:cxn ang="0">
                  <a:pos x="0" y="175"/>
                </a:cxn>
                <a:cxn ang="0">
                  <a:pos x="5" y="200"/>
                </a:cxn>
                <a:cxn ang="0">
                  <a:pos x="5" y="200"/>
                </a:cxn>
                <a:cxn ang="0">
                  <a:pos x="20" y="226"/>
                </a:cxn>
                <a:cxn ang="0">
                  <a:pos x="35" y="241"/>
                </a:cxn>
                <a:cxn ang="0">
                  <a:pos x="60" y="256"/>
                </a:cxn>
                <a:cxn ang="0">
                  <a:pos x="90" y="261"/>
                </a:cxn>
                <a:cxn ang="0">
                  <a:pos x="120" y="266"/>
                </a:cxn>
                <a:cxn ang="0">
                  <a:pos x="150" y="266"/>
                </a:cxn>
                <a:cxn ang="0">
                  <a:pos x="185" y="261"/>
                </a:cxn>
                <a:cxn ang="0">
                  <a:pos x="220" y="251"/>
                </a:cxn>
                <a:cxn ang="0">
                  <a:pos x="220" y="251"/>
                </a:cxn>
                <a:cxn ang="0">
                  <a:pos x="250" y="231"/>
                </a:cxn>
                <a:cxn ang="0">
                  <a:pos x="280" y="216"/>
                </a:cxn>
                <a:cxn ang="0">
                  <a:pos x="300" y="190"/>
                </a:cxn>
                <a:cxn ang="0">
                  <a:pos x="320" y="165"/>
                </a:cxn>
                <a:cxn ang="0">
                  <a:pos x="335" y="140"/>
                </a:cxn>
                <a:cxn ang="0">
                  <a:pos x="340" y="115"/>
                </a:cxn>
                <a:cxn ang="0">
                  <a:pos x="340" y="90"/>
                </a:cxn>
                <a:cxn ang="0">
                  <a:pos x="335" y="65"/>
                </a:cxn>
                <a:cxn ang="0">
                  <a:pos x="335" y="65"/>
                </a:cxn>
                <a:cxn ang="0">
                  <a:pos x="325" y="45"/>
                </a:cxn>
                <a:cxn ang="0">
                  <a:pos x="305" y="25"/>
                </a:cxn>
                <a:cxn ang="0">
                  <a:pos x="280" y="15"/>
                </a:cxn>
                <a:cxn ang="0">
                  <a:pos x="255" y="5"/>
                </a:cxn>
                <a:cxn ang="0">
                  <a:pos x="225" y="0"/>
                </a:cxn>
                <a:cxn ang="0">
                  <a:pos x="190" y="0"/>
                </a:cxn>
                <a:cxn ang="0">
                  <a:pos x="160" y="5"/>
                </a:cxn>
                <a:cxn ang="0">
                  <a:pos x="125" y="20"/>
                </a:cxn>
                <a:cxn ang="0">
                  <a:pos x="125" y="20"/>
                </a:cxn>
              </a:cxnLst>
              <a:rect l="0" t="0" r="r" b="b"/>
              <a:pathLst>
                <a:path w="340" h="266">
                  <a:moveTo>
                    <a:pt x="125" y="20"/>
                  </a:moveTo>
                  <a:lnTo>
                    <a:pt x="125" y="20"/>
                  </a:lnTo>
                  <a:lnTo>
                    <a:pt x="90" y="35"/>
                  </a:lnTo>
                  <a:lnTo>
                    <a:pt x="65" y="55"/>
                  </a:lnTo>
                  <a:lnTo>
                    <a:pt x="40" y="75"/>
                  </a:lnTo>
                  <a:lnTo>
                    <a:pt x="20" y="100"/>
                  </a:lnTo>
                  <a:lnTo>
                    <a:pt x="10" y="125"/>
                  </a:lnTo>
                  <a:lnTo>
                    <a:pt x="0" y="150"/>
                  </a:lnTo>
                  <a:lnTo>
                    <a:pt x="0" y="175"/>
                  </a:lnTo>
                  <a:lnTo>
                    <a:pt x="5" y="200"/>
                  </a:lnTo>
                  <a:lnTo>
                    <a:pt x="5" y="200"/>
                  </a:lnTo>
                  <a:lnTo>
                    <a:pt x="20" y="226"/>
                  </a:lnTo>
                  <a:lnTo>
                    <a:pt x="35" y="241"/>
                  </a:lnTo>
                  <a:lnTo>
                    <a:pt x="60" y="256"/>
                  </a:lnTo>
                  <a:lnTo>
                    <a:pt x="90" y="261"/>
                  </a:lnTo>
                  <a:lnTo>
                    <a:pt x="120" y="266"/>
                  </a:lnTo>
                  <a:lnTo>
                    <a:pt x="150" y="266"/>
                  </a:lnTo>
                  <a:lnTo>
                    <a:pt x="185" y="261"/>
                  </a:lnTo>
                  <a:lnTo>
                    <a:pt x="220" y="251"/>
                  </a:lnTo>
                  <a:lnTo>
                    <a:pt x="220" y="251"/>
                  </a:lnTo>
                  <a:lnTo>
                    <a:pt x="250" y="231"/>
                  </a:lnTo>
                  <a:lnTo>
                    <a:pt x="280" y="216"/>
                  </a:lnTo>
                  <a:lnTo>
                    <a:pt x="300" y="190"/>
                  </a:lnTo>
                  <a:lnTo>
                    <a:pt x="320" y="165"/>
                  </a:lnTo>
                  <a:lnTo>
                    <a:pt x="335" y="140"/>
                  </a:lnTo>
                  <a:lnTo>
                    <a:pt x="340" y="115"/>
                  </a:lnTo>
                  <a:lnTo>
                    <a:pt x="340" y="90"/>
                  </a:lnTo>
                  <a:lnTo>
                    <a:pt x="335" y="65"/>
                  </a:lnTo>
                  <a:lnTo>
                    <a:pt x="335" y="65"/>
                  </a:lnTo>
                  <a:lnTo>
                    <a:pt x="325" y="45"/>
                  </a:lnTo>
                  <a:lnTo>
                    <a:pt x="305" y="25"/>
                  </a:lnTo>
                  <a:lnTo>
                    <a:pt x="280" y="15"/>
                  </a:lnTo>
                  <a:lnTo>
                    <a:pt x="255" y="5"/>
                  </a:lnTo>
                  <a:lnTo>
                    <a:pt x="225" y="0"/>
                  </a:lnTo>
                  <a:lnTo>
                    <a:pt x="190" y="0"/>
                  </a:lnTo>
                  <a:lnTo>
                    <a:pt x="160" y="5"/>
                  </a:lnTo>
                  <a:lnTo>
                    <a:pt x="125" y="20"/>
                  </a:lnTo>
                  <a:lnTo>
                    <a:pt x="125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6" name="Freeform 66"/>
            <p:cNvSpPr>
              <a:spLocks noEditPoints="1"/>
            </p:cNvSpPr>
            <p:nvPr/>
          </p:nvSpPr>
          <p:spPr bwMode="auto">
            <a:xfrm>
              <a:off x="963" y="2149"/>
              <a:ext cx="385" cy="306"/>
            </a:xfrm>
            <a:custGeom>
              <a:avLst/>
              <a:gdLst/>
              <a:ahLst/>
              <a:cxnLst>
                <a:cxn ang="0">
                  <a:pos x="135" y="20"/>
                </a:cxn>
                <a:cxn ang="0">
                  <a:pos x="95" y="40"/>
                </a:cxn>
                <a:cxn ang="0">
                  <a:pos x="30" y="100"/>
                </a:cxn>
                <a:cxn ang="0">
                  <a:pos x="10" y="135"/>
                </a:cxn>
                <a:cxn ang="0">
                  <a:pos x="0" y="185"/>
                </a:cxn>
                <a:cxn ang="0">
                  <a:pos x="5" y="231"/>
                </a:cxn>
                <a:cxn ang="0">
                  <a:pos x="20" y="251"/>
                </a:cxn>
                <a:cxn ang="0">
                  <a:pos x="50" y="281"/>
                </a:cxn>
                <a:cxn ang="0">
                  <a:pos x="75" y="296"/>
                </a:cxn>
                <a:cxn ang="0">
                  <a:pos x="155" y="306"/>
                </a:cxn>
                <a:cxn ang="0">
                  <a:pos x="245" y="291"/>
                </a:cxn>
                <a:cxn ang="0">
                  <a:pos x="280" y="271"/>
                </a:cxn>
                <a:cxn ang="0">
                  <a:pos x="340" y="220"/>
                </a:cxn>
                <a:cxn ang="0">
                  <a:pos x="375" y="165"/>
                </a:cxn>
                <a:cxn ang="0">
                  <a:pos x="385" y="105"/>
                </a:cxn>
                <a:cxn ang="0">
                  <a:pos x="375" y="75"/>
                </a:cxn>
                <a:cxn ang="0">
                  <a:pos x="340" y="30"/>
                </a:cxn>
                <a:cxn ang="0">
                  <a:pos x="280" y="5"/>
                </a:cxn>
                <a:cxn ang="0">
                  <a:pos x="210" y="0"/>
                </a:cxn>
                <a:cxn ang="0">
                  <a:pos x="135" y="20"/>
                </a:cxn>
                <a:cxn ang="0">
                  <a:pos x="90" y="256"/>
                </a:cxn>
                <a:cxn ang="0">
                  <a:pos x="65" y="241"/>
                </a:cxn>
                <a:cxn ang="0">
                  <a:pos x="45" y="215"/>
                </a:cxn>
                <a:cxn ang="0">
                  <a:pos x="40" y="195"/>
                </a:cxn>
                <a:cxn ang="0">
                  <a:pos x="50" y="150"/>
                </a:cxn>
                <a:cxn ang="0">
                  <a:pos x="65" y="125"/>
                </a:cxn>
                <a:cxn ang="0">
                  <a:pos x="115" y="75"/>
                </a:cxn>
                <a:cxn ang="0">
                  <a:pos x="150" y="60"/>
                </a:cxn>
                <a:cxn ang="0">
                  <a:pos x="180" y="50"/>
                </a:cxn>
                <a:cxn ang="0">
                  <a:pos x="240" y="40"/>
                </a:cxn>
                <a:cxn ang="0">
                  <a:pos x="290" y="50"/>
                </a:cxn>
                <a:cxn ang="0">
                  <a:pos x="325" y="75"/>
                </a:cxn>
                <a:cxn ang="0">
                  <a:pos x="335" y="95"/>
                </a:cxn>
                <a:cxn ang="0">
                  <a:pos x="340" y="135"/>
                </a:cxn>
                <a:cxn ang="0">
                  <a:pos x="320" y="180"/>
                </a:cxn>
                <a:cxn ang="0">
                  <a:pos x="285" y="220"/>
                </a:cxn>
                <a:cxn ang="0">
                  <a:pos x="230" y="251"/>
                </a:cxn>
                <a:cxn ang="0">
                  <a:pos x="195" y="261"/>
                </a:cxn>
                <a:cxn ang="0">
                  <a:pos x="120" y="266"/>
                </a:cxn>
                <a:cxn ang="0">
                  <a:pos x="90" y="256"/>
                </a:cxn>
              </a:cxnLst>
              <a:rect l="0" t="0" r="r" b="b"/>
              <a:pathLst>
                <a:path w="385" h="306">
                  <a:moveTo>
                    <a:pt x="135" y="20"/>
                  </a:moveTo>
                  <a:lnTo>
                    <a:pt x="135" y="20"/>
                  </a:lnTo>
                  <a:lnTo>
                    <a:pt x="135" y="20"/>
                  </a:lnTo>
                  <a:lnTo>
                    <a:pt x="95" y="40"/>
                  </a:lnTo>
                  <a:lnTo>
                    <a:pt x="60" y="70"/>
                  </a:lnTo>
                  <a:lnTo>
                    <a:pt x="30" y="100"/>
                  </a:lnTo>
                  <a:lnTo>
                    <a:pt x="10" y="135"/>
                  </a:lnTo>
                  <a:lnTo>
                    <a:pt x="10" y="135"/>
                  </a:lnTo>
                  <a:lnTo>
                    <a:pt x="0" y="160"/>
                  </a:lnTo>
                  <a:lnTo>
                    <a:pt x="0" y="185"/>
                  </a:lnTo>
                  <a:lnTo>
                    <a:pt x="0" y="205"/>
                  </a:lnTo>
                  <a:lnTo>
                    <a:pt x="5" y="231"/>
                  </a:lnTo>
                  <a:lnTo>
                    <a:pt x="5" y="231"/>
                  </a:lnTo>
                  <a:lnTo>
                    <a:pt x="20" y="251"/>
                  </a:lnTo>
                  <a:lnTo>
                    <a:pt x="35" y="266"/>
                  </a:lnTo>
                  <a:lnTo>
                    <a:pt x="50" y="281"/>
                  </a:lnTo>
                  <a:lnTo>
                    <a:pt x="75" y="296"/>
                  </a:lnTo>
                  <a:lnTo>
                    <a:pt x="75" y="296"/>
                  </a:lnTo>
                  <a:lnTo>
                    <a:pt x="115" y="306"/>
                  </a:lnTo>
                  <a:lnTo>
                    <a:pt x="155" y="306"/>
                  </a:lnTo>
                  <a:lnTo>
                    <a:pt x="200" y="301"/>
                  </a:lnTo>
                  <a:lnTo>
                    <a:pt x="245" y="291"/>
                  </a:lnTo>
                  <a:lnTo>
                    <a:pt x="245" y="291"/>
                  </a:lnTo>
                  <a:lnTo>
                    <a:pt x="280" y="271"/>
                  </a:lnTo>
                  <a:lnTo>
                    <a:pt x="315" y="251"/>
                  </a:lnTo>
                  <a:lnTo>
                    <a:pt x="340" y="220"/>
                  </a:lnTo>
                  <a:lnTo>
                    <a:pt x="360" y="195"/>
                  </a:lnTo>
                  <a:lnTo>
                    <a:pt x="375" y="165"/>
                  </a:lnTo>
                  <a:lnTo>
                    <a:pt x="385" y="135"/>
                  </a:lnTo>
                  <a:lnTo>
                    <a:pt x="385" y="105"/>
                  </a:lnTo>
                  <a:lnTo>
                    <a:pt x="375" y="75"/>
                  </a:lnTo>
                  <a:lnTo>
                    <a:pt x="375" y="75"/>
                  </a:lnTo>
                  <a:lnTo>
                    <a:pt x="360" y="50"/>
                  </a:lnTo>
                  <a:lnTo>
                    <a:pt x="340" y="30"/>
                  </a:lnTo>
                  <a:lnTo>
                    <a:pt x="315" y="15"/>
                  </a:lnTo>
                  <a:lnTo>
                    <a:pt x="280" y="5"/>
                  </a:lnTo>
                  <a:lnTo>
                    <a:pt x="250" y="0"/>
                  </a:lnTo>
                  <a:lnTo>
                    <a:pt x="210" y="0"/>
                  </a:lnTo>
                  <a:lnTo>
                    <a:pt x="175" y="5"/>
                  </a:lnTo>
                  <a:lnTo>
                    <a:pt x="135" y="20"/>
                  </a:lnTo>
                  <a:lnTo>
                    <a:pt x="135" y="20"/>
                  </a:lnTo>
                  <a:close/>
                  <a:moveTo>
                    <a:pt x="90" y="256"/>
                  </a:moveTo>
                  <a:lnTo>
                    <a:pt x="90" y="256"/>
                  </a:lnTo>
                  <a:lnTo>
                    <a:pt x="65" y="241"/>
                  </a:lnTo>
                  <a:lnTo>
                    <a:pt x="55" y="231"/>
                  </a:lnTo>
                  <a:lnTo>
                    <a:pt x="45" y="215"/>
                  </a:lnTo>
                  <a:lnTo>
                    <a:pt x="45" y="215"/>
                  </a:lnTo>
                  <a:lnTo>
                    <a:pt x="40" y="195"/>
                  </a:lnTo>
                  <a:lnTo>
                    <a:pt x="40" y="180"/>
                  </a:lnTo>
                  <a:lnTo>
                    <a:pt x="50" y="150"/>
                  </a:lnTo>
                  <a:lnTo>
                    <a:pt x="50" y="150"/>
                  </a:lnTo>
                  <a:lnTo>
                    <a:pt x="65" y="125"/>
                  </a:lnTo>
                  <a:lnTo>
                    <a:pt x="90" y="100"/>
                  </a:lnTo>
                  <a:lnTo>
                    <a:pt x="115" y="75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50" y="60"/>
                  </a:lnTo>
                  <a:lnTo>
                    <a:pt x="180" y="50"/>
                  </a:lnTo>
                  <a:lnTo>
                    <a:pt x="210" y="40"/>
                  </a:lnTo>
                  <a:lnTo>
                    <a:pt x="240" y="40"/>
                  </a:lnTo>
                  <a:lnTo>
                    <a:pt x="265" y="45"/>
                  </a:lnTo>
                  <a:lnTo>
                    <a:pt x="290" y="50"/>
                  </a:lnTo>
                  <a:lnTo>
                    <a:pt x="310" y="60"/>
                  </a:lnTo>
                  <a:lnTo>
                    <a:pt x="325" y="75"/>
                  </a:lnTo>
                  <a:lnTo>
                    <a:pt x="335" y="95"/>
                  </a:lnTo>
                  <a:lnTo>
                    <a:pt x="335" y="95"/>
                  </a:lnTo>
                  <a:lnTo>
                    <a:pt x="340" y="115"/>
                  </a:lnTo>
                  <a:lnTo>
                    <a:pt x="340" y="135"/>
                  </a:lnTo>
                  <a:lnTo>
                    <a:pt x="335" y="155"/>
                  </a:lnTo>
                  <a:lnTo>
                    <a:pt x="320" y="180"/>
                  </a:lnTo>
                  <a:lnTo>
                    <a:pt x="305" y="200"/>
                  </a:lnTo>
                  <a:lnTo>
                    <a:pt x="285" y="220"/>
                  </a:lnTo>
                  <a:lnTo>
                    <a:pt x="260" y="236"/>
                  </a:lnTo>
                  <a:lnTo>
                    <a:pt x="230" y="251"/>
                  </a:lnTo>
                  <a:lnTo>
                    <a:pt x="230" y="251"/>
                  </a:lnTo>
                  <a:lnTo>
                    <a:pt x="195" y="261"/>
                  </a:lnTo>
                  <a:lnTo>
                    <a:pt x="155" y="266"/>
                  </a:lnTo>
                  <a:lnTo>
                    <a:pt x="120" y="266"/>
                  </a:lnTo>
                  <a:lnTo>
                    <a:pt x="90" y="256"/>
                  </a:lnTo>
                  <a:lnTo>
                    <a:pt x="90" y="2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7" name="Freeform 67"/>
            <p:cNvSpPr>
              <a:spLocks/>
            </p:cNvSpPr>
            <p:nvPr/>
          </p:nvSpPr>
          <p:spPr bwMode="auto">
            <a:xfrm>
              <a:off x="983" y="2169"/>
              <a:ext cx="340" cy="266"/>
            </a:xfrm>
            <a:custGeom>
              <a:avLst/>
              <a:gdLst/>
              <a:ahLst/>
              <a:cxnLst>
                <a:cxn ang="0">
                  <a:pos x="125" y="20"/>
                </a:cxn>
                <a:cxn ang="0">
                  <a:pos x="125" y="20"/>
                </a:cxn>
                <a:cxn ang="0">
                  <a:pos x="90" y="35"/>
                </a:cxn>
                <a:cxn ang="0">
                  <a:pos x="65" y="55"/>
                </a:cxn>
                <a:cxn ang="0">
                  <a:pos x="40" y="75"/>
                </a:cxn>
                <a:cxn ang="0">
                  <a:pos x="20" y="100"/>
                </a:cxn>
                <a:cxn ang="0">
                  <a:pos x="10" y="125"/>
                </a:cxn>
                <a:cxn ang="0">
                  <a:pos x="0" y="150"/>
                </a:cxn>
                <a:cxn ang="0">
                  <a:pos x="0" y="175"/>
                </a:cxn>
                <a:cxn ang="0">
                  <a:pos x="5" y="200"/>
                </a:cxn>
                <a:cxn ang="0">
                  <a:pos x="5" y="200"/>
                </a:cxn>
                <a:cxn ang="0">
                  <a:pos x="20" y="226"/>
                </a:cxn>
                <a:cxn ang="0">
                  <a:pos x="35" y="241"/>
                </a:cxn>
                <a:cxn ang="0">
                  <a:pos x="60" y="256"/>
                </a:cxn>
                <a:cxn ang="0">
                  <a:pos x="90" y="261"/>
                </a:cxn>
                <a:cxn ang="0">
                  <a:pos x="120" y="266"/>
                </a:cxn>
                <a:cxn ang="0">
                  <a:pos x="150" y="266"/>
                </a:cxn>
                <a:cxn ang="0">
                  <a:pos x="185" y="261"/>
                </a:cxn>
                <a:cxn ang="0">
                  <a:pos x="220" y="251"/>
                </a:cxn>
                <a:cxn ang="0">
                  <a:pos x="220" y="251"/>
                </a:cxn>
                <a:cxn ang="0">
                  <a:pos x="250" y="231"/>
                </a:cxn>
                <a:cxn ang="0">
                  <a:pos x="280" y="216"/>
                </a:cxn>
                <a:cxn ang="0">
                  <a:pos x="300" y="190"/>
                </a:cxn>
                <a:cxn ang="0">
                  <a:pos x="320" y="165"/>
                </a:cxn>
                <a:cxn ang="0">
                  <a:pos x="335" y="140"/>
                </a:cxn>
                <a:cxn ang="0">
                  <a:pos x="340" y="115"/>
                </a:cxn>
                <a:cxn ang="0">
                  <a:pos x="340" y="90"/>
                </a:cxn>
                <a:cxn ang="0">
                  <a:pos x="335" y="65"/>
                </a:cxn>
                <a:cxn ang="0">
                  <a:pos x="335" y="65"/>
                </a:cxn>
                <a:cxn ang="0">
                  <a:pos x="325" y="45"/>
                </a:cxn>
                <a:cxn ang="0">
                  <a:pos x="305" y="25"/>
                </a:cxn>
                <a:cxn ang="0">
                  <a:pos x="280" y="15"/>
                </a:cxn>
                <a:cxn ang="0">
                  <a:pos x="255" y="5"/>
                </a:cxn>
                <a:cxn ang="0">
                  <a:pos x="225" y="0"/>
                </a:cxn>
                <a:cxn ang="0">
                  <a:pos x="190" y="0"/>
                </a:cxn>
                <a:cxn ang="0">
                  <a:pos x="160" y="5"/>
                </a:cxn>
                <a:cxn ang="0">
                  <a:pos x="125" y="20"/>
                </a:cxn>
                <a:cxn ang="0">
                  <a:pos x="125" y="20"/>
                </a:cxn>
              </a:cxnLst>
              <a:rect l="0" t="0" r="r" b="b"/>
              <a:pathLst>
                <a:path w="340" h="266">
                  <a:moveTo>
                    <a:pt x="125" y="20"/>
                  </a:moveTo>
                  <a:lnTo>
                    <a:pt x="125" y="20"/>
                  </a:lnTo>
                  <a:lnTo>
                    <a:pt x="90" y="35"/>
                  </a:lnTo>
                  <a:lnTo>
                    <a:pt x="65" y="55"/>
                  </a:lnTo>
                  <a:lnTo>
                    <a:pt x="40" y="75"/>
                  </a:lnTo>
                  <a:lnTo>
                    <a:pt x="20" y="100"/>
                  </a:lnTo>
                  <a:lnTo>
                    <a:pt x="10" y="125"/>
                  </a:lnTo>
                  <a:lnTo>
                    <a:pt x="0" y="150"/>
                  </a:lnTo>
                  <a:lnTo>
                    <a:pt x="0" y="175"/>
                  </a:lnTo>
                  <a:lnTo>
                    <a:pt x="5" y="200"/>
                  </a:lnTo>
                  <a:lnTo>
                    <a:pt x="5" y="200"/>
                  </a:lnTo>
                  <a:lnTo>
                    <a:pt x="20" y="226"/>
                  </a:lnTo>
                  <a:lnTo>
                    <a:pt x="35" y="241"/>
                  </a:lnTo>
                  <a:lnTo>
                    <a:pt x="60" y="256"/>
                  </a:lnTo>
                  <a:lnTo>
                    <a:pt x="90" y="261"/>
                  </a:lnTo>
                  <a:lnTo>
                    <a:pt x="120" y="266"/>
                  </a:lnTo>
                  <a:lnTo>
                    <a:pt x="150" y="266"/>
                  </a:lnTo>
                  <a:lnTo>
                    <a:pt x="185" y="261"/>
                  </a:lnTo>
                  <a:lnTo>
                    <a:pt x="220" y="251"/>
                  </a:lnTo>
                  <a:lnTo>
                    <a:pt x="220" y="251"/>
                  </a:lnTo>
                  <a:lnTo>
                    <a:pt x="250" y="231"/>
                  </a:lnTo>
                  <a:lnTo>
                    <a:pt x="280" y="216"/>
                  </a:lnTo>
                  <a:lnTo>
                    <a:pt x="300" y="190"/>
                  </a:lnTo>
                  <a:lnTo>
                    <a:pt x="320" y="165"/>
                  </a:lnTo>
                  <a:lnTo>
                    <a:pt x="335" y="140"/>
                  </a:lnTo>
                  <a:lnTo>
                    <a:pt x="340" y="115"/>
                  </a:lnTo>
                  <a:lnTo>
                    <a:pt x="340" y="90"/>
                  </a:lnTo>
                  <a:lnTo>
                    <a:pt x="335" y="65"/>
                  </a:lnTo>
                  <a:lnTo>
                    <a:pt x="335" y="65"/>
                  </a:lnTo>
                  <a:lnTo>
                    <a:pt x="325" y="45"/>
                  </a:lnTo>
                  <a:lnTo>
                    <a:pt x="305" y="25"/>
                  </a:lnTo>
                  <a:lnTo>
                    <a:pt x="280" y="15"/>
                  </a:lnTo>
                  <a:lnTo>
                    <a:pt x="255" y="5"/>
                  </a:lnTo>
                  <a:lnTo>
                    <a:pt x="225" y="0"/>
                  </a:lnTo>
                  <a:lnTo>
                    <a:pt x="190" y="0"/>
                  </a:lnTo>
                  <a:lnTo>
                    <a:pt x="160" y="5"/>
                  </a:lnTo>
                  <a:lnTo>
                    <a:pt x="125" y="20"/>
                  </a:lnTo>
                  <a:lnTo>
                    <a:pt x="125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8" name="Freeform 68"/>
            <p:cNvSpPr>
              <a:spLocks/>
            </p:cNvSpPr>
            <p:nvPr/>
          </p:nvSpPr>
          <p:spPr bwMode="auto">
            <a:xfrm>
              <a:off x="210" y="1127"/>
              <a:ext cx="1063" cy="957"/>
            </a:xfrm>
            <a:custGeom>
              <a:avLst/>
              <a:gdLst/>
              <a:ahLst/>
              <a:cxnLst>
                <a:cxn ang="0">
                  <a:pos x="1018" y="456"/>
                </a:cxn>
                <a:cxn ang="0">
                  <a:pos x="1018" y="456"/>
                </a:cxn>
                <a:cxn ang="0">
                  <a:pos x="1033" y="471"/>
                </a:cxn>
                <a:cxn ang="0">
                  <a:pos x="1048" y="486"/>
                </a:cxn>
                <a:cxn ang="0">
                  <a:pos x="1058" y="506"/>
                </a:cxn>
                <a:cxn ang="0">
                  <a:pos x="1063" y="526"/>
                </a:cxn>
                <a:cxn ang="0">
                  <a:pos x="1063" y="546"/>
                </a:cxn>
                <a:cxn ang="0">
                  <a:pos x="1063" y="566"/>
                </a:cxn>
                <a:cxn ang="0">
                  <a:pos x="1058" y="586"/>
                </a:cxn>
                <a:cxn ang="0">
                  <a:pos x="1048" y="601"/>
                </a:cxn>
                <a:cxn ang="0">
                  <a:pos x="838" y="912"/>
                </a:cxn>
                <a:cxn ang="0">
                  <a:pos x="838" y="912"/>
                </a:cxn>
                <a:cxn ang="0">
                  <a:pos x="823" y="927"/>
                </a:cxn>
                <a:cxn ang="0">
                  <a:pos x="808" y="942"/>
                </a:cxn>
                <a:cxn ang="0">
                  <a:pos x="788" y="952"/>
                </a:cxn>
                <a:cxn ang="0">
                  <a:pos x="768" y="957"/>
                </a:cxn>
                <a:cxn ang="0">
                  <a:pos x="748" y="957"/>
                </a:cxn>
                <a:cxn ang="0">
                  <a:pos x="728" y="957"/>
                </a:cxn>
                <a:cxn ang="0">
                  <a:pos x="708" y="952"/>
                </a:cxn>
                <a:cxn ang="0">
                  <a:pos x="689" y="942"/>
                </a:cxn>
                <a:cxn ang="0">
                  <a:pos x="45" y="501"/>
                </a:cxn>
                <a:cxn ang="0">
                  <a:pos x="45" y="501"/>
                </a:cxn>
                <a:cxn ang="0">
                  <a:pos x="30" y="486"/>
                </a:cxn>
                <a:cxn ang="0">
                  <a:pos x="15" y="471"/>
                </a:cxn>
                <a:cxn ang="0">
                  <a:pos x="5" y="451"/>
                </a:cxn>
                <a:cxn ang="0">
                  <a:pos x="0" y="436"/>
                </a:cxn>
                <a:cxn ang="0">
                  <a:pos x="0" y="416"/>
                </a:cxn>
                <a:cxn ang="0">
                  <a:pos x="0" y="396"/>
                </a:cxn>
                <a:cxn ang="0">
                  <a:pos x="5" y="376"/>
                </a:cxn>
                <a:cxn ang="0">
                  <a:pos x="15" y="356"/>
                </a:cxn>
                <a:cxn ang="0">
                  <a:pos x="229" y="45"/>
                </a:cxn>
                <a:cxn ang="0">
                  <a:pos x="229" y="45"/>
                </a:cxn>
                <a:cxn ang="0">
                  <a:pos x="239" y="30"/>
                </a:cxn>
                <a:cxn ang="0">
                  <a:pos x="254" y="15"/>
                </a:cxn>
                <a:cxn ang="0">
                  <a:pos x="274" y="5"/>
                </a:cxn>
                <a:cxn ang="0">
                  <a:pos x="294" y="0"/>
                </a:cxn>
                <a:cxn ang="0">
                  <a:pos x="314" y="0"/>
                </a:cxn>
                <a:cxn ang="0">
                  <a:pos x="334" y="0"/>
                </a:cxn>
                <a:cxn ang="0">
                  <a:pos x="354" y="5"/>
                </a:cxn>
                <a:cxn ang="0">
                  <a:pos x="374" y="15"/>
                </a:cxn>
                <a:cxn ang="0">
                  <a:pos x="1018" y="456"/>
                </a:cxn>
              </a:cxnLst>
              <a:rect l="0" t="0" r="r" b="b"/>
              <a:pathLst>
                <a:path w="1063" h="957">
                  <a:moveTo>
                    <a:pt x="1018" y="456"/>
                  </a:moveTo>
                  <a:lnTo>
                    <a:pt x="1018" y="456"/>
                  </a:lnTo>
                  <a:lnTo>
                    <a:pt x="1033" y="471"/>
                  </a:lnTo>
                  <a:lnTo>
                    <a:pt x="1048" y="486"/>
                  </a:lnTo>
                  <a:lnTo>
                    <a:pt x="1058" y="506"/>
                  </a:lnTo>
                  <a:lnTo>
                    <a:pt x="1063" y="526"/>
                  </a:lnTo>
                  <a:lnTo>
                    <a:pt x="1063" y="546"/>
                  </a:lnTo>
                  <a:lnTo>
                    <a:pt x="1063" y="566"/>
                  </a:lnTo>
                  <a:lnTo>
                    <a:pt x="1058" y="586"/>
                  </a:lnTo>
                  <a:lnTo>
                    <a:pt x="1048" y="601"/>
                  </a:lnTo>
                  <a:lnTo>
                    <a:pt x="838" y="912"/>
                  </a:lnTo>
                  <a:lnTo>
                    <a:pt x="838" y="912"/>
                  </a:lnTo>
                  <a:lnTo>
                    <a:pt x="823" y="927"/>
                  </a:lnTo>
                  <a:lnTo>
                    <a:pt x="808" y="942"/>
                  </a:lnTo>
                  <a:lnTo>
                    <a:pt x="788" y="952"/>
                  </a:lnTo>
                  <a:lnTo>
                    <a:pt x="768" y="957"/>
                  </a:lnTo>
                  <a:lnTo>
                    <a:pt x="748" y="957"/>
                  </a:lnTo>
                  <a:lnTo>
                    <a:pt x="728" y="957"/>
                  </a:lnTo>
                  <a:lnTo>
                    <a:pt x="708" y="952"/>
                  </a:lnTo>
                  <a:lnTo>
                    <a:pt x="689" y="942"/>
                  </a:lnTo>
                  <a:lnTo>
                    <a:pt x="45" y="501"/>
                  </a:lnTo>
                  <a:lnTo>
                    <a:pt x="45" y="501"/>
                  </a:lnTo>
                  <a:lnTo>
                    <a:pt x="30" y="486"/>
                  </a:lnTo>
                  <a:lnTo>
                    <a:pt x="15" y="471"/>
                  </a:lnTo>
                  <a:lnTo>
                    <a:pt x="5" y="451"/>
                  </a:lnTo>
                  <a:lnTo>
                    <a:pt x="0" y="436"/>
                  </a:lnTo>
                  <a:lnTo>
                    <a:pt x="0" y="416"/>
                  </a:lnTo>
                  <a:lnTo>
                    <a:pt x="0" y="396"/>
                  </a:lnTo>
                  <a:lnTo>
                    <a:pt x="5" y="376"/>
                  </a:lnTo>
                  <a:lnTo>
                    <a:pt x="15" y="356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39" y="30"/>
                  </a:lnTo>
                  <a:lnTo>
                    <a:pt x="254" y="15"/>
                  </a:lnTo>
                  <a:lnTo>
                    <a:pt x="274" y="5"/>
                  </a:lnTo>
                  <a:lnTo>
                    <a:pt x="294" y="0"/>
                  </a:lnTo>
                  <a:lnTo>
                    <a:pt x="314" y="0"/>
                  </a:lnTo>
                  <a:lnTo>
                    <a:pt x="334" y="0"/>
                  </a:lnTo>
                  <a:lnTo>
                    <a:pt x="354" y="5"/>
                  </a:lnTo>
                  <a:lnTo>
                    <a:pt x="374" y="15"/>
                  </a:lnTo>
                  <a:lnTo>
                    <a:pt x="1018" y="4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09" name="Freeform 69"/>
            <p:cNvSpPr>
              <a:spLocks noEditPoints="1"/>
            </p:cNvSpPr>
            <p:nvPr/>
          </p:nvSpPr>
          <p:spPr bwMode="auto">
            <a:xfrm>
              <a:off x="185" y="1102"/>
              <a:ext cx="1113" cy="1007"/>
            </a:xfrm>
            <a:custGeom>
              <a:avLst/>
              <a:gdLst/>
              <a:ahLst/>
              <a:cxnLst>
                <a:cxn ang="0">
                  <a:pos x="878" y="952"/>
                </a:cxn>
                <a:cxn ang="0">
                  <a:pos x="843" y="987"/>
                </a:cxn>
                <a:cxn ang="0">
                  <a:pos x="798" y="1002"/>
                </a:cxn>
                <a:cxn ang="0">
                  <a:pos x="748" y="1002"/>
                </a:cxn>
                <a:cxn ang="0">
                  <a:pos x="704" y="982"/>
                </a:cxn>
                <a:cxn ang="0">
                  <a:pos x="60" y="546"/>
                </a:cxn>
                <a:cxn ang="0">
                  <a:pos x="40" y="526"/>
                </a:cxn>
                <a:cxn ang="0">
                  <a:pos x="10" y="486"/>
                </a:cxn>
                <a:cxn ang="0">
                  <a:pos x="0" y="441"/>
                </a:cxn>
                <a:cxn ang="0">
                  <a:pos x="10" y="391"/>
                </a:cxn>
                <a:cxn ang="0">
                  <a:pos x="25" y="366"/>
                </a:cxn>
                <a:cxn ang="0">
                  <a:pos x="234" y="55"/>
                </a:cxn>
                <a:cxn ang="0">
                  <a:pos x="269" y="20"/>
                </a:cxn>
                <a:cxn ang="0">
                  <a:pos x="314" y="5"/>
                </a:cxn>
                <a:cxn ang="0">
                  <a:pos x="364" y="5"/>
                </a:cxn>
                <a:cxn ang="0">
                  <a:pos x="409" y="25"/>
                </a:cxn>
                <a:cxn ang="0">
                  <a:pos x="1053" y="466"/>
                </a:cxn>
                <a:cxn ang="0">
                  <a:pos x="1073" y="481"/>
                </a:cxn>
                <a:cxn ang="0">
                  <a:pos x="1103" y="521"/>
                </a:cxn>
                <a:cxn ang="0">
                  <a:pos x="1113" y="571"/>
                </a:cxn>
                <a:cxn ang="0">
                  <a:pos x="1103" y="616"/>
                </a:cxn>
                <a:cxn ang="0">
                  <a:pos x="1088" y="641"/>
                </a:cxn>
                <a:cxn ang="0">
                  <a:pos x="878" y="952"/>
                </a:cxn>
                <a:cxn ang="0">
                  <a:pos x="729" y="947"/>
                </a:cxn>
                <a:cxn ang="0">
                  <a:pos x="743" y="957"/>
                </a:cxn>
                <a:cxn ang="0">
                  <a:pos x="773" y="962"/>
                </a:cxn>
                <a:cxn ang="0">
                  <a:pos x="803" y="957"/>
                </a:cxn>
                <a:cxn ang="0">
                  <a:pos x="833" y="937"/>
                </a:cxn>
                <a:cxn ang="0">
                  <a:pos x="843" y="927"/>
                </a:cxn>
                <a:cxn ang="0">
                  <a:pos x="1053" y="616"/>
                </a:cxn>
                <a:cxn ang="0">
                  <a:pos x="1063" y="586"/>
                </a:cxn>
                <a:cxn ang="0">
                  <a:pos x="1068" y="551"/>
                </a:cxn>
                <a:cxn ang="0">
                  <a:pos x="1053" y="521"/>
                </a:cxn>
                <a:cxn ang="0">
                  <a:pos x="1033" y="501"/>
                </a:cxn>
                <a:cxn ang="0">
                  <a:pos x="384" y="60"/>
                </a:cxn>
                <a:cxn ang="0">
                  <a:pos x="369" y="50"/>
                </a:cxn>
                <a:cxn ang="0">
                  <a:pos x="339" y="45"/>
                </a:cxn>
                <a:cxn ang="0">
                  <a:pos x="309" y="50"/>
                </a:cxn>
                <a:cxn ang="0">
                  <a:pos x="279" y="70"/>
                </a:cxn>
                <a:cxn ang="0">
                  <a:pos x="269" y="80"/>
                </a:cxn>
                <a:cxn ang="0">
                  <a:pos x="60" y="391"/>
                </a:cxn>
                <a:cxn ang="0">
                  <a:pos x="50" y="421"/>
                </a:cxn>
                <a:cxn ang="0">
                  <a:pos x="50" y="456"/>
                </a:cxn>
                <a:cxn ang="0">
                  <a:pos x="60" y="486"/>
                </a:cxn>
                <a:cxn ang="0">
                  <a:pos x="85" y="506"/>
                </a:cxn>
              </a:cxnLst>
              <a:rect l="0" t="0" r="r" b="b"/>
              <a:pathLst>
                <a:path w="1113" h="1007">
                  <a:moveTo>
                    <a:pt x="878" y="952"/>
                  </a:moveTo>
                  <a:lnTo>
                    <a:pt x="878" y="952"/>
                  </a:lnTo>
                  <a:lnTo>
                    <a:pt x="863" y="972"/>
                  </a:lnTo>
                  <a:lnTo>
                    <a:pt x="843" y="987"/>
                  </a:lnTo>
                  <a:lnTo>
                    <a:pt x="823" y="997"/>
                  </a:lnTo>
                  <a:lnTo>
                    <a:pt x="798" y="1002"/>
                  </a:lnTo>
                  <a:lnTo>
                    <a:pt x="773" y="1007"/>
                  </a:lnTo>
                  <a:lnTo>
                    <a:pt x="748" y="1002"/>
                  </a:lnTo>
                  <a:lnTo>
                    <a:pt x="724" y="997"/>
                  </a:lnTo>
                  <a:lnTo>
                    <a:pt x="704" y="982"/>
                  </a:lnTo>
                  <a:lnTo>
                    <a:pt x="704" y="982"/>
                  </a:lnTo>
                  <a:lnTo>
                    <a:pt x="60" y="546"/>
                  </a:lnTo>
                  <a:lnTo>
                    <a:pt x="60" y="546"/>
                  </a:lnTo>
                  <a:lnTo>
                    <a:pt x="40" y="526"/>
                  </a:lnTo>
                  <a:lnTo>
                    <a:pt x="25" y="506"/>
                  </a:lnTo>
                  <a:lnTo>
                    <a:pt x="10" y="486"/>
                  </a:lnTo>
                  <a:lnTo>
                    <a:pt x="5" y="461"/>
                  </a:lnTo>
                  <a:lnTo>
                    <a:pt x="0" y="441"/>
                  </a:lnTo>
                  <a:lnTo>
                    <a:pt x="5" y="416"/>
                  </a:lnTo>
                  <a:lnTo>
                    <a:pt x="10" y="391"/>
                  </a:lnTo>
                  <a:lnTo>
                    <a:pt x="25" y="366"/>
                  </a:lnTo>
                  <a:lnTo>
                    <a:pt x="25" y="366"/>
                  </a:lnTo>
                  <a:lnTo>
                    <a:pt x="234" y="55"/>
                  </a:lnTo>
                  <a:lnTo>
                    <a:pt x="234" y="55"/>
                  </a:lnTo>
                  <a:lnTo>
                    <a:pt x="249" y="40"/>
                  </a:lnTo>
                  <a:lnTo>
                    <a:pt x="269" y="20"/>
                  </a:lnTo>
                  <a:lnTo>
                    <a:pt x="289" y="10"/>
                  </a:lnTo>
                  <a:lnTo>
                    <a:pt x="314" y="5"/>
                  </a:lnTo>
                  <a:lnTo>
                    <a:pt x="339" y="0"/>
                  </a:lnTo>
                  <a:lnTo>
                    <a:pt x="364" y="5"/>
                  </a:lnTo>
                  <a:lnTo>
                    <a:pt x="389" y="10"/>
                  </a:lnTo>
                  <a:lnTo>
                    <a:pt x="409" y="25"/>
                  </a:lnTo>
                  <a:lnTo>
                    <a:pt x="409" y="25"/>
                  </a:lnTo>
                  <a:lnTo>
                    <a:pt x="1053" y="466"/>
                  </a:lnTo>
                  <a:lnTo>
                    <a:pt x="1053" y="466"/>
                  </a:lnTo>
                  <a:lnTo>
                    <a:pt x="1073" y="481"/>
                  </a:lnTo>
                  <a:lnTo>
                    <a:pt x="1088" y="501"/>
                  </a:lnTo>
                  <a:lnTo>
                    <a:pt x="1103" y="521"/>
                  </a:lnTo>
                  <a:lnTo>
                    <a:pt x="1108" y="546"/>
                  </a:lnTo>
                  <a:lnTo>
                    <a:pt x="1113" y="571"/>
                  </a:lnTo>
                  <a:lnTo>
                    <a:pt x="1108" y="591"/>
                  </a:lnTo>
                  <a:lnTo>
                    <a:pt x="1103" y="616"/>
                  </a:lnTo>
                  <a:lnTo>
                    <a:pt x="1088" y="641"/>
                  </a:lnTo>
                  <a:lnTo>
                    <a:pt x="1088" y="641"/>
                  </a:lnTo>
                  <a:lnTo>
                    <a:pt x="878" y="952"/>
                  </a:lnTo>
                  <a:lnTo>
                    <a:pt x="878" y="952"/>
                  </a:lnTo>
                  <a:close/>
                  <a:moveTo>
                    <a:pt x="85" y="506"/>
                  </a:moveTo>
                  <a:lnTo>
                    <a:pt x="729" y="947"/>
                  </a:lnTo>
                  <a:lnTo>
                    <a:pt x="729" y="947"/>
                  </a:lnTo>
                  <a:lnTo>
                    <a:pt x="743" y="957"/>
                  </a:lnTo>
                  <a:lnTo>
                    <a:pt x="758" y="962"/>
                  </a:lnTo>
                  <a:lnTo>
                    <a:pt x="773" y="962"/>
                  </a:lnTo>
                  <a:lnTo>
                    <a:pt x="788" y="962"/>
                  </a:lnTo>
                  <a:lnTo>
                    <a:pt x="803" y="957"/>
                  </a:lnTo>
                  <a:lnTo>
                    <a:pt x="818" y="947"/>
                  </a:lnTo>
                  <a:lnTo>
                    <a:pt x="833" y="937"/>
                  </a:lnTo>
                  <a:lnTo>
                    <a:pt x="843" y="927"/>
                  </a:lnTo>
                  <a:lnTo>
                    <a:pt x="843" y="927"/>
                  </a:lnTo>
                  <a:lnTo>
                    <a:pt x="1053" y="616"/>
                  </a:lnTo>
                  <a:lnTo>
                    <a:pt x="1053" y="616"/>
                  </a:lnTo>
                  <a:lnTo>
                    <a:pt x="1063" y="601"/>
                  </a:lnTo>
                  <a:lnTo>
                    <a:pt x="1063" y="586"/>
                  </a:lnTo>
                  <a:lnTo>
                    <a:pt x="1068" y="571"/>
                  </a:lnTo>
                  <a:lnTo>
                    <a:pt x="1068" y="551"/>
                  </a:lnTo>
                  <a:lnTo>
                    <a:pt x="1063" y="536"/>
                  </a:lnTo>
                  <a:lnTo>
                    <a:pt x="1053" y="521"/>
                  </a:lnTo>
                  <a:lnTo>
                    <a:pt x="1043" y="511"/>
                  </a:lnTo>
                  <a:lnTo>
                    <a:pt x="1033" y="501"/>
                  </a:lnTo>
                  <a:lnTo>
                    <a:pt x="1033" y="501"/>
                  </a:lnTo>
                  <a:lnTo>
                    <a:pt x="384" y="60"/>
                  </a:lnTo>
                  <a:lnTo>
                    <a:pt x="384" y="60"/>
                  </a:lnTo>
                  <a:lnTo>
                    <a:pt x="369" y="50"/>
                  </a:lnTo>
                  <a:lnTo>
                    <a:pt x="354" y="45"/>
                  </a:lnTo>
                  <a:lnTo>
                    <a:pt x="339" y="45"/>
                  </a:lnTo>
                  <a:lnTo>
                    <a:pt x="324" y="45"/>
                  </a:lnTo>
                  <a:lnTo>
                    <a:pt x="309" y="50"/>
                  </a:lnTo>
                  <a:lnTo>
                    <a:pt x="294" y="60"/>
                  </a:lnTo>
                  <a:lnTo>
                    <a:pt x="279" y="70"/>
                  </a:lnTo>
                  <a:lnTo>
                    <a:pt x="269" y="80"/>
                  </a:lnTo>
                  <a:lnTo>
                    <a:pt x="269" y="80"/>
                  </a:lnTo>
                  <a:lnTo>
                    <a:pt x="60" y="391"/>
                  </a:lnTo>
                  <a:lnTo>
                    <a:pt x="60" y="391"/>
                  </a:lnTo>
                  <a:lnTo>
                    <a:pt x="55" y="406"/>
                  </a:lnTo>
                  <a:lnTo>
                    <a:pt x="50" y="421"/>
                  </a:lnTo>
                  <a:lnTo>
                    <a:pt x="45" y="441"/>
                  </a:lnTo>
                  <a:lnTo>
                    <a:pt x="50" y="456"/>
                  </a:lnTo>
                  <a:lnTo>
                    <a:pt x="50" y="471"/>
                  </a:lnTo>
                  <a:lnTo>
                    <a:pt x="60" y="486"/>
                  </a:lnTo>
                  <a:lnTo>
                    <a:pt x="70" y="496"/>
                  </a:lnTo>
                  <a:lnTo>
                    <a:pt x="85" y="506"/>
                  </a:lnTo>
                  <a:lnTo>
                    <a:pt x="85" y="5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0" name="Freeform 70"/>
            <p:cNvSpPr>
              <a:spLocks/>
            </p:cNvSpPr>
            <p:nvPr/>
          </p:nvSpPr>
          <p:spPr bwMode="auto">
            <a:xfrm>
              <a:off x="210" y="1127"/>
              <a:ext cx="1063" cy="957"/>
            </a:xfrm>
            <a:custGeom>
              <a:avLst/>
              <a:gdLst/>
              <a:ahLst/>
              <a:cxnLst>
                <a:cxn ang="0">
                  <a:pos x="1018" y="456"/>
                </a:cxn>
                <a:cxn ang="0">
                  <a:pos x="1018" y="456"/>
                </a:cxn>
                <a:cxn ang="0">
                  <a:pos x="1033" y="471"/>
                </a:cxn>
                <a:cxn ang="0">
                  <a:pos x="1048" y="486"/>
                </a:cxn>
                <a:cxn ang="0">
                  <a:pos x="1058" y="506"/>
                </a:cxn>
                <a:cxn ang="0">
                  <a:pos x="1063" y="526"/>
                </a:cxn>
                <a:cxn ang="0">
                  <a:pos x="1063" y="546"/>
                </a:cxn>
                <a:cxn ang="0">
                  <a:pos x="1063" y="566"/>
                </a:cxn>
                <a:cxn ang="0">
                  <a:pos x="1058" y="586"/>
                </a:cxn>
                <a:cxn ang="0">
                  <a:pos x="1048" y="601"/>
                </a:cxn>
                <a:cxn ang="0">
                  <a:pos x="838" y="912"/>
                </a:cxn>
                <a:cxn ang="0">
                  <a:pos x="838" y="912"/>
                </a:cxn>
                <a:cxn ang="0">
                  <a:pos x="823" y="927"/>
                </a:cxn>
                <a:cxn ang="0">
                  <a:pos x="808" y="942"/>
                </a:cxn>
                <a:cxn ang="0">
                  <a:pos x="788" y="952"/>
                </a:cxn>
                <a:cxn ang="0">
                  <a:pos x="768" y="957"/>
                </a:cxn>
                <a:cxn ang="0">
                  <a:pos x="748" y="957"/>
                </a:cxn>
                <a:cxn ang="0">
                  <a:pos x="728" y="957"/>
                </a:cxn>
                <a:cxn ang="0">
                  <a:pos x="708" y="952"/>
                </a:cxn>
                <a:cxn ang="0">
                  <a:pos x="689" y="942"/>
                </a:cxn>
                <a:cxn ang="0">
                  <a:pos x="45" y="501"/>
                </a:cxn>
                <a:cxn ang="0">
                  <a:pos x="45" y="501"/>
                </a:cxn>
                <a:cxn ang="0">
                  <a:pos x="30" y="486"/>
                </a:cxn>
                <a:cxn ang="0">
                  <a:pos x="15" y="471"/>
                </a:cxn>
                <a:cxn ang="0">
                  <a:pos x="5" y="451"/>
                </a:cxn>
                <a:cxn ang="0">
                  <a:pos x="0" y="436"/>
                </a:cxn>
                <a:cxn ang="0">
                  <a:pos x="0" y="416"/>
                </a:cxn>
                <a:cxn ang="0">
                  <a:pos x="0" y="396"/>
                </a:cxn>
                <a:cxn ang="0">
                  <a:pos x="5" y="376"/>
                </a:cxn>
                <a:cxn ang="0">
                  <a:pos x="15" y="356"/>
                </a:cxn>
                <a:cxn ang="0">
                  <a:pos x="229" y="45"/>
                </a:cxn>
                <a:cxn ang="0">
                  <a:pos x="229" y="45"/>
                </a:cxn>
                <a:cxn ang="0">
                  <a:pos x="239" y="30"/>
                </a:cxn>
                <a:cxn ang="0">
                  <a:pos x="254" y="15"/>
                </a:cxn>
                <a:cxn ang="0">
                  <a:pos x="274" y="5"/>
                </a:cxn>
                <a:cxn ang="0">
                  <a:pos x="294" y="0"/>
                </a:cxn>
                <a:cxn ang="0">
                  <a:pos x="314" y="0"/>
                </a:cxn>
                <a:cxn ang="0">
                  <a:pos x="334" y="0"/>
                </a:cxn>
                <a:cxn ang="0">
                  <a:pos x="354" y="5"/>
                </a:cxn>
                <a:cxn ang="0">
                  <a:pos x="374" y="15"/>
                </a:cxn>
                <a:cxn ang="0">
                  <a:pos x="1018" y="456"/>
                </a:cxn>
              </a:cxnLst>
              <a:rect l="0" t="0" r="r" b="b"/>
              <a:pathLst>
                <a:path w="1063" h="957">
                  <a:moveTo>
                    <a:pt x="1018" y="456"/>
                  </a:moveTo>
                  <a:lnTo>
                    <a:pt x="1018" y="456"/>
                  </a:lnTo>
                  <a:lnTo>
                    <a:pt x="1033" y="471"/>
                  </a:lnTo>
                  <a:lnTo>
                    <a:pt x="1048" y="486"/>
                  </a:lnTo>
                  <a:lnTo>
                    <a:pt x="1058" y="506"/>
                  </a:lnTo>
                  <a:lnTo>
                    <a:pt x="1063" y="526"/>
                  </a:lnTo>
                  <a:lnTo>
                    <a:pt x="1063" y="546"/>
                  </a:lnTo>
                  <a:lnTo>
                    <a:pt x="1063" y="566"/>
                  </a:lnTo>
                  <a:lnTo>
                    <a:pt x="1058" y="586"/>
                  </a:lnTo>
                  <a:lnTo>
                    <a:pt x="1048" y="601"/>
                  </a:lnTo>
                  <a:lnTo>
                    <a:pt x="838" y="912"/>
                  </a:lnTo>
                  <a:lnTo>
                    <a:pt x="838" y="912"/>
                  </a:lnTo>
                  <a:lnTo>
                    <a:pt x="823" y="927"/>
                  </a:lnTo>
                  <a:lnTo>
                    <a:pt x="808" y="942"/>
                  </a:lnTo>
                  <a:lnTo>
                    <a:pt x="788" y="952"/>
                  </a:lnTo>
                  <a:lnTo>
                    <a:pt x="768" y="957"/>
                  </a:lnTo>
                  <a:lnTo>
                    <a:pt x="748" y="957"/>
                  </a:lnTo>
                  <a:lnTo>
                    <a:pt x="728" y="957"/>
                  </a:lnTo>
                  <a:lnTo>
                    <a:pt x="708" y="952"/>
                  </a:lnTo>
                  <a:lnTo>
                    <a:pt x="689" y="942"/>
                  </a:lnTo>
                  <a:lnTo>
                    <a:pt x="45" y="501"/>
                  </a:lnTo>
                  <a:lnTo>
                    <a:pt x="45" y="501"/>
                  </a:lnTo>
                  <a:lnTo>
                    <a:pt x="30" y="486"/>
                  </a:lnTo>
                  <a:lnTo>
                    <a:pt x="15" y="471"/>
                  </a:lnTo>
                  <a:lnTo>
                    <a:pt x="5" y="451"/>
                  </a:lnTo>
                  <a:lnTo>
                    <a:pt x="0" y="436"/>
                  </a:lnTo>
                  <a:lnTo>
                    <a:pt x="0" y="416"/>
                  </a:lnTo>
                  <a:lnTo>
                    <a:pt x="0" y="396"/>
                  </a:lnTo>
                  <a:lnTo>
                    <a:pt x="5" y="376"/>
                  </a:lnTo>
                  <a:lnTo>
                    <a:pt x="15" y="356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39" y="30"/>
                  </a:lnTo>
                  <a:lnTo>
                    <a:pt x="254" y="15"/>
                  </a:lnTo>
                  <a:lnTo>
                    <a:pt x="274" y="5"/>
                  </a:lnTo>
                  <a:lnTo>
                    <a:pt x="294" y="0"/>
                  </a:lnTo>
                  <a:lnTo>
                    <a:pt x="314" y="0"/>
                  </a:lnTo>
                  <a:lnTo>
                    <a:pt x="334" y="0"/>
                  </a:lnTo>
                  <a:lnTo>
                    <a:pt x="354" y="5"/>
                  </a:lnTo>
                  <a:lnTo>
                    <a:pt x="374" y="15"/>
                  </a:lnTo>
                  <a:lnTo>
                    <a:pt x="1018" y="4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1" name="Freeform 71"/>
            <p:cNvSpPr>
              <a:spLocks/>
            </p:cNvSpPr>
            <p:nvPr/>
          </p:nvSpPr>
          <p:spPr bwMode="auto">
            <a:xfrm>
              <a:off x="210" y="1127"/>
              <a:ext cx="718" cy="711"/>
            </a:xfrm>
            <a:custGeom>
              <a:avLst/>
              <a:gdLst/>
              <a:ahLst/>
              <a:cxnLst>
                <a:cxn ang="0">
                  <a:pos x="509" y="416"/>
                </a:cxn>
                <a:cxn ang="0">
                  <a:pos x="509" y="416"/>
                </a:cxn>
                <a:cxn ang="0">
                  <a:pos x="554" y="381"/>
                </a:cxn>
                <a:cxn ang="0">
                  <a:pos x="609" y="341"/>
                </a:cxn>
                <a:cxn ang="0">
                  <a:pos x="664" y="296"/>
                </a:cxn>
                <a:cxn ang="0">
                  <a:pos x="718" y="256"/>
                </a:cxn>
                <a:cxn ang="0">
                  <a:pos x="374" y="15"/>
                </a:cxn>
                <a:cxn ang="0">
                  <a:pos x="374" y="15"/>
                </a:cxn>
                <a:cxn ang="0">
                  <a:pos x="354" y="5"/>
                </a:cxn>
                <a:cxn ang="0">
                  <a:pos x="334" y="0"/>
                </a:cxn>
                <a:cxn ang="0">
                  <a:pos x="314" y="0"/>
                </a:cxn>
                <a:cxn ang="0">
                  <a:pos x="294" y="0"/>
                </a:cxn>
                <a:cxn ang="0">
                  <a:pos x="274" y="5"/>
                </a:cxn>
                <a:cxn ang="0">
                  <a:pos x="254" y="15"/>
                </a:cxn>
                <a:cxn ang="0">
                  <a:pos x="239" y="30"/>
                </a:cxn>
                <a:cxn ang="0">
                  <a:pos x="229" y="45"/>
                </a:cxn>
                <a:cxn ang="0">
                  <a:pos x="15" y="356"/>
                </a:cxn>
                <a:cxn ang="0">
                  <a:pos x="15" y="356"/>
                </a:cxn>
                <a:cxn ang="0">
                  <a:pos x="5" y="376"/>
                </a:cxn>
                <a:cxn ang="0">
                  <a:pos x="0" y="396"/>
                </a:cxn>
                <a:cxn ang="0">
                  <a:pos x="0" y="416"/>
                </a:cxn>
                <a:cxn ang="0">
                  <a:pos x="0" y="436"/>
                </a:cxn>
                <a:cxn ang="0">
                  <a:pos x="5" y="451"/>
                </a:cxn>
                <a:cxn ang="0">
                  <a:pos x="15" y="471"/>
                </a:cxn>
                <a:cxn ang="0">
                  <a:pos x="30" y="486"/>
                </a:cxn>
                <a:cxn ang="0">
                  <a:pos x="45" y="501"/>
                </a:cxn>
                <a:cxn ang="0">
                  <a:pos x="349" y="711"/>
                </a:cxn>
                <a:cxn ang="0">
                  <a:pos x="349" y="711"/>
                </a:cxn>
                <a:cxn ang="0">
                  <a:pos x="354" y="696"/>
                </a:cxn>
                <a:cxn ang="0">
                  <a:pos x="354" y="696"/>
                </a:cxn>
                <a:cxn ang="0">
                  <a:pos x="359" y="656"/>
                </a:cxn>
                <a:cxn ang="0">
                  <a:pos x="374" y="621"/>
                </a:cxn>
                <a:cxn ang="0">
                  <a:pos x="389" y="581"/>
                </a:cxn>
                <a:cxn ang="0">
                  <a:pos x="409" y="546"/>
                </a:cxn>
                <a:cxn ang="0">
                  <a:pos x="459" y="476"/>
                </a:cxn>
                <a:cxn ang="0">
                  <a:pos x="509" y="416"/>
                </a:cxn>
                <a:cxn ang="0">
                  <a:pos x="509" y="416"/>
                </a:cxn>
              </a:cxnLst>
              <a:rect l="0" t="0" r="r" b="b"/>
              <a:pathLst>
                <a:path w="718" h="711">
                  <a:moveTo>
                    <a:pt x="509" y="416"/>
                  </a:moveTo>
                  <a:lnTo>
                    <a:pt x="509" y="416"/>
                  </a:lnTo>
                  <a:lnTo>
                    <a:pt x="554" y="381"/>
                  </a:lnTo>
                  <a:lnTo>
                    <a:pt x="609" y="341"/>
                  </a:lnTo>
                  <a:lnTo>
                    <a:pt x="664" y="296"/>
                  </a:lnTo>
                  <a:lnTo>
                    <a:pt x="718" y="256"/>
                  </a:lnTo>
                  <a:lnTo>
                    <a:pt x="374" y="15"/>
                  </a:lnTo>
                  <a:lnTo>
                    <a:pt x="374" y="15"/>
                  </a:lnTo>
                  <a:lnTo>
                    <a:pt x="354" y="5"/>
                  </a:lnTo>
                  <a:lnTo>
                    <a:pt x="334" y="0"/>
                  </a:lnTo>
                  <a:lnTo>
                    <a:pt x="314" y="0"/>
                  </a:lnTo>
                  <a:lnTo>
                    <a:pt x="294" y="0"/>
                  </a:lnTo>
                  <a:lnTo>
                    <a:pt x="274" y="5"/>
                  </a:lnTo>
                  <a:lnTo>
                    <a:pt x="254" y="15"/>
                  </a:lnTo>
                  <a:lnTo>
                    <a:pt x="239" y="30"/>
                  </a:lnTo>
                  <a:lnTo>
                    <a:pt x="229" y="45"/>
                  </a:lnTo>
                  <a:lnTo>
                    <a:pt x="15" y="356"/>
                  </a:lnTo>
                  <a:lnTo>
                    <a:pt x="15" y="356"/>
                  </a:lnTo>
                  <a:lnTo>
                    <a:pt x="5" y="376"/>
                  </a:lnTo>
                  <a:lnTo>
                    <a:pt x="0" y="396"/>
                  </a:lnTo>
                  <a:lnTo>
                    <a:pt x="0" y="416"/>
                  </a:lnTo>
                  <a:lnTo>
                    <a:pt x="0" y="436"/>
                  </a:lnTo>
                  <a:lnTo>
                    <a:pt x="5" y="451"/>
                  </a:lnTo>
                  <a:lnTo>
                    <a:pt x="15" y="471"/>
                  </a:lnTo>
                  <a:lnTo>
                    <a:pt x="30" y="486"/>
                  </a:lnTo>
                  <a:lnTo>
                    <a:pt x="45" y="501"/>
                  </a:lnTo>
                  <a:lnTo>
                    <a:pt x="349" y="711"/>
                  </a:lnTo>
                  <a:lnTo>
                    <a:pt x="349" y="711"/>
                  </a:lnTo>
                  <a:lnTo>
                    <a:pt x="354" y="696"/>
                  </a:lnTo>
                  <a:lnTo>
                    <a:pt x="354" y="696"/>
                  </a:lnTo>
                  <a:lnTo>
                    <a:pt x="359" y="656"/>
                  </a:lnTo>
                  <a:lnTo>
                    <a:pt x="374" y="621"/>
                  </a:lnTo>
                  <a:lnTo>
                    <a:pt x="389" y="581"/>
                  </a:lnTo>
                  <a:lnTo>
                    <a:pt x="409" y="546"/>
                  </a:lnTo>
                  <a:lnTo>
                    <a:pt x="459" y="476"/>
                  </a:lnTo>
                  <a:lnTo>
                    <a:pt x="509" y="416"/>
                  </a:lnTo>
                  <a:lnTo>
                    <a:pt x="509" y="416"/>
                  </a:lnTo>
                  <a:close/>
                </a:path>
              </a:pathLst>
            </a:custGeom>
            <a:solidFill>
              <a:srgbClr val="27272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2" name="Freeform 72"/>
            <p:cNvSpPr>
              <a:spLocks/>
            </p:cNvSpPr>
            <p:nvPr/>
          </p:nvSpPr>
          <p:spPr bwMode="auto">
            <a:xfrm>
              <a:off x="240" y="1147"/>
              <a:ext cx="813" cy="782"/>
            </a:xfrm>
            <a:custGeom>
              <a:avLst/>
              <a:gdLst/>
              <a:ahLst/>
              <a:cxnLst>
                <a:cxn ang="0">
                  <a:pos x="813" y="356"/>
                </a:cxn>
                <a:cxn ang="0">
                  <a:pos x="524" y="782"/>
                </a:cxn>
                <a:cxn ang="0">
                  <a:pos x="0" y="426"/>
                </a:cxn>
                <a:cxn ang="0">
                  <a:pos x="289" y="0"/>
                </a:cxn>
                <a:cxn ang="0">
                  <a:pos x="813" y="356"/>
                </a:cxn>
              </a:cxnLst>
              <a:rect l="0" t="0" r="r" b="b"/>
              <a:pathLst>
                <a:path w="813" h="782">
                  <a:moveTo>
                    <a:pt x="813" y="356"/>
                  </a:moveTo>
                  <a:lnTo>
                    <a:pt x="524" y="782"/>
                  </a:lnTo>
                  <a:lnTo>
                    <a:pt x="0" y="426"/>
                  </a:lnTo>
                  <a:lnTo>
                    <a:pt x="289" y="0"/>
                  </a:lnTo>
                  <a:lnTo>
                    <a:pt x="813" y="3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3" name="Freeform 73"/>
            <p:cNvSpPr>
              <a:spLocks/>
            </p:cNvSpPr>
            <p:nvPr/>
          </p:nvSpPr>
          <p:spPr bwMode="auto">
            <a:xfrm>
              <a:off x="255" y="1162"/>
              <a:ext cx="798" cy="767"/>
            </a:xfrm>
            <a:custGeom>
              <a:avLst/>
              <a:gdLst/>
              <a:ahLst/>
              <a:cxnLst>
                <a:cxn ang="0">
                  <a:pos x="798" y="356"/>
                </a:cxn>
                <a:cxn ang="0">
                  <a:pos x="524" y="767"/>
                </a:cxn>
                <a:cxn ang="0">
                  <a:pos x="0" y="406"/>
                </a:cxn>
                <a:cxn ang="0">
                  <a:pos x="274" y="0"/>
                </a:cxn>
                <a:cxn ang="0">
                  <a:pos x="798" y="356"/>
                </a:cxn>
              </a:cxnLst>
              <a:rect l="0" t="0" r="r" b="b"/>
              <a:pathLst>
                <a:path w="798" h="767">
                  <a:moveTo>
                    <a:pt x="798" y="356"/>
                  </a:moveTo>
                  <a:lnTo>
                    <a:pt x="524" y="767"/>
                  </a:lnTo>
                  <a:lnTo>
                    <a:pt x="0" y="406"/>
                  </a:lnTo>
                  <a:lnTo>
                    <a:pt x="274" y="0"/>
                  </a:lnTo>
                  <a:lnTo>
                    <a:pt x="798" y="356"/>
                  </a:lnTo>
                  <a:close/>
                </a:path>
              </a:pathLst>
            </a:custGeom>
            <a:solidFill>
              <a:srgbClr val="00A0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4" name="Freeform 74"/>
            <p:cNvSpPr>
              <a:spLocks/>
            </p:cNvSpPr>
            <p:nvPr/>
          </p:nvSpPr>
          <p:spPr bwMode="auto">
            <a:xfrm>
              <a:off x="914" y="1673"/>
              <a:ext cx="234" cy="246"/>
            </a:xfrm>
            <a:custGeom>
              <a:avLst/>
              <a:gdLst/>
              <a:ahLst/>
              <a:cxnLst>
                <a:cxn ang="0">
                  <a:pos x="189" y="20"/>
                </a:cxn>
                <a:cxn ang="0">
                  <a:pos x="189" y="20"/>
                </a:cxn>
                <a:cxn ang="0">
                  <a:pos x="204" y="35"/>
                </a:cxn>
                <a:cxn ang="0">
                  <a:pos x="219" y="50"/>
                </a:cxn>
                <a:cxn ang="0">
                  <a:pos x="229" y="65"/>
                </a:cxn>
                <a:cxn ang="0">
                  <a:pos x="234" y="85"/>
                </a:cxn>
                <a:cxn ang="0">
                  <a:pos x="234" y="105"/>
                </a:cxn>
                <a:cxn ang="0">
                  <a:pos x="234" y="125"/>
                </a:cxn>
                <a:cxn ang="0">
                  <a:pos x="229" y="145"/>
                </a:cxn>
                <a:cxn ang="0">
                  <a:pos x="219" y="165"/>
                </a:cxn>
                <a:cxn ang="0">
                  <a:pos x="194" y="201"/>
                </a:cxn>
                <a:cxn ang="0">
                  <a:pos x="194" y="201"/>
                </a:cxn>
                <a:cxn ang="0">
                  <a:pos x="184" y="216"/>
                </a:cxn>
                <a:cxn ang="0">
                  <a:pos x="164" y="226"/>
                </a:cxn>
                <a:cxn ang="0">
                  <a:pos x="149" y="236"/>
                </a:cxn>
                <a:cxn ang="0">
                  <a:pos x="129" y="241"/>
                </a:cxn>
                <a:cxn ang="0">
                  <a:pos x="109" y="246"/>
                </a:cxn>
                <a:cxn ang="0">
                  <a:pos x="89" y="241"/>
                </a:cxn>
                <a:cxn ang="0">
                  <a:pos x="69" y="236"/>
                </a:cxn>
                <a:cxn ang="0">
                  <a:pos x="49" y="226"/>
                </a:cxn>
                <a:cxn ang="0">
                  <a:pos x="49" y="226"/>
                </a:cxn>
                <a:cxn ang="0">
                  <a:pos x="49" y="226"/>
                </a:cxn>
                <a:cxn ang="0">
                  <a:pos x="29" y="211"/>
                </a:cxn>
                <a:cxn ang="0">
                  <a:pos x="19" y="196"/>
                </a:cxn>
                <a:cxn ang="0">
                  <a:pos x="9" y="176"/>
                </a:cxn>
                <a:cxn ang="0">
                  <a:pos x="4" y="155"/>
                </a:cxn>
                <a:cxn ang="0">
                  <a:pos x="0" y="135"/>
                </a:cxn>
                <a:cxn ang="0">
                  <a:pos x="4" y="115"/>
                </a:cxn>
                <a:cxn ang="0">
                  <a:pos x="9" y="95"/>
                </a:cxn>
                <a:cxn ang="0">
                  <a:pos x="19" y="80"/>
                </a:cxn>
                <a:cxn ang="0">
                  <a:pos x="39" y="45"/>
                </a:cxn>
                <a:cxn ang="0">
                  <a:pos x="39" y="45"/>
                </a:cxn>
                <a:cxn ang="0">
                  <a:pos x="54" y="30"/>
                </a:cxn>
                <a:cxn ang="0">
                  <a:pos x="69" y="15"/>
                </a:cxn>
                <a:cxn ang="0">
                  <a:pos x="89" y="5"/>
                </a:cxn>
                <a:cxn ang="0">
                  <a:pos x="109" y="0"/>
                </a:cxn>
                <a:cxn ang="0">
                  <a:pos x="129" y="0"/>
                </a:cxn>
                <a:cxn ang="0">
                  <a:pos x="149" y="0"/>
                </a:cxn>
                <a:cxn ang="0">
                  <a:pos x="169" y="10"/>
                </a:cxn>
                <a:cxn ang="0">
                  <a:pos x="189" y="20"/>
                </a:cxn>
                <a:cxn ang="0">
                  <a:pos x="189" y="20"/>
                </a:cxn>
              </a:cxnLst>
              <a:rect l="0" t="0" r="r" b="b"/>
              <a:pathLst>
                <a:path w="234" h="246">
                  <a:moveTo>
                    <a:pt x="189" y="20"/>
                  </a:moveTo>
                  <a:lnTo>
                    <a:pt x="189" y="20"/>
                  </a:lnTo>
                  <a:lnTo>
                    <a:pt x="204" y="35"/>
                  </a:lnTo>
                  <a:lnTo>
                    <a:pt x="219" y="50"/>
                  </a:lnTo>
                  <a:lnTo>
                    <a:pt x="229" y="65"/>
                  </a:lnTo>
                  <a:lnTo>
                    <a:pt x="234" y="85"/>
                  </a:lnTo>
                  <a:lnTo>
                    <a:pt x="234" y="105"/>
                  </a:lnTo>
                  <a:lnTo>
                    <a:pt x="234" y="125"/>
                  </a:lnTo>
                  <a:lnTo>
                    <a:pt x="229" y="145"/>
                  </a:lnTo>
                  <a:lnTo>
                    <a:pt x="219" y="165"/>
                  </a:lnTo>
                  <a:lnTo>
                    <a:pt x="194" y="201"/>
                  </a:lnTo>
                  <a:lnTo>
                    <a:pt x="194" y="201"/>
                  </a:lnTo>
                  <a:lnTo>
                    <a:pt x="184" y="216"/>
                  </a:lnTo>
                  <a:lnTo>
                    <a:pt x="164" y="226"/>
                  </a:lnTo>
                  <a:lnTo>
                    <a:pt x="149" y="236"/>
                  </a:lnTo>
                  <a:lnTo>
                    <a:pt x="129" y="241"/>
                  </a:lnTo>
                  <a:lnTo>
                    <a:pt x="109" y="246"/>
                  </a:lnTo>
                  <a:lnTo>
                    <a:pt x="89" y="241"/>
                  </a:lnTo>
                  <a:lnTo>
                    <a:pt x="69" y="236"/>
                  </a:lnTo>
                  <a:lnTo>
                    <a:pt x="49" y="226"/>
                  </a:lnTo>
                  <a:lnTo>
                    <a:pt x="49" y="226"/>
                  </a:lnTo>
                  <a:lnTo>
                    <a:pt x="49" y="226"/>
                  </a:lnTo>
                  <a:lnTo>
                    <a:pt x="29" y="211"/>
                  </a:lnTo>
                  <a:lnTo>
                    <a:pt x="19" y="196"/>
                  </a:lnTo>
                  <a:lnTo>
                    <a:pt x="9" y="176"/>
                  </a:lnTo>
                  <a:lnTo>
                    <a:pt x="4" y="155"/>
                  </a:lnTo>
                  <a:lnTo>
                    <a:pt x="0" y="135"/>
                  </a:lnTo>
                  <a:lnTo>
                    <a:pt x="4" y="115"/>
                  </a:lnTo>
                  <a:lnTo>
                    <a:pt x="9" y="95"/>
                  </a:lnTo>
                  <a:lnTo>
                    <a:pt x="19" y="80"/>
                  </a:lnTo>
                  <a:lnTo>
                    <a:pt x="39" y="45"/>
                  </a:lnTo>
                  <a:lnTo>
                    <a:pt x="39" y="45"/>
                  </a:lnTo>
                  <a:lnTo>
                    <a:pt x="54" y="30"/>
                  </a:lnTo>
                  <a:lnTo>
                    <a:pt x="69" y="15"/>
                  </a:lnTo>
                  <a:lnTo>
                    <a:pt x="89" y="5"/>
                  </a:lnTo>
                  <a:lnTo>
                    <a:pt x="109" y="0"/>
                  </a:lnTo>
                  <a:lnTo>
                    <a:pt x="129" y="0"/>
                  </a:lnTo>
                  <a:lnTo>
                    <a:pt x="149" y="0"/>
                  </a:lnTo>
                  <a:lnTo>
                    <a:pt x="169" y="10"/>
                  </a:lnTo>
                  <a:lnTo>
                    <a:pt x="189" y="20"/>
                  </a:lnTo>
                  <a:lnTo>
                    <a:pt x="189" y="20"/>
                  </a:lnTo>
                  <a:close/>
                </a:path>
              </a:pathLst>
            </a:custGeom>
            <a:solidFill>
              <a:srgbClr val="8284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5" name="Freeform 75"/>
            <p:cNvSpPr>
              <a:spLocks/>
            </p:cNvSpPr>
            <p:nvPr/>
          </p:nvSpPr>
          <p:spPr bwMode="auto">
            <a:xfrm>
              <a:off x="928" y="1688"/>
              <a:ext cx="210" cy="216"/>
            </a:xfrm>
            <a:custGeom>
              <a:avLst/>
              <a:gdLst/>
              <a:ahLst/>
              <a:cxnLst>
                <a:cxn ang="0">
                  <a:pos x="165" y="20"/>
                </a:cxn>
                <a:cxn ang="0">
                  <a:pos x="165" y="20"/>
                </a:cxn>
                <a:cxn ang="0">
                  <a:pos x="180" y="30"/>
                </a:cxn>
                <a:cxn ang="0">
                  <a:pos x="190" y="45"/>
                </a:cxn>
                <a:cxn ang="0">
                  <a:pos x="200" y="60"/>
                </a:cxn>
                <a:cxn ang="0">
                  <a:pos x="205" y="75"/>
                </a:cxn>
                <a:cxn ang="0">
                  <a:pos x="210" y="95"/>
                </a:cxn>
                <a:cxn ang="0">
                  <a:pos x="205" y="115"/>
                </a:cxn>
                <a:cxn ang="0">
                  <a:pos x="200" y="130"/>
                </a:cxn>
                <a:cxn ang="0">
                  <a:pos x="195" y="145"/>
                </a:cxn>
                <a:cxn ang="0">
                  <a:pos x="175" y="176"/>
                </a:cxn>
                <a:cxn ang="0">
                  <a:pos x="175" y="176"/>
                </a:cxn>
                <a:cxn ang="0">
                  <a:pos x="160" y="191"/>
                </a:cxn>
                <a:cxn ang="0">
                  <a:pos x="145" y="201"/>
                </a:cxn>
                <a:cxn ang="0">
                  <a:pos x="130" y="211"/>
                </a:cxn>
                <a:cxn ang="0">
                  <a:pos x="115" y="211"/>
                </a:cxn>
                <a:cxn ang="0">
                  <a:pos x="95" y="216"/>
                </a:cxn>
                <a:cxn ang="0">
                  <a:pos x="80" y="211"/>
                </a:cxn>
                <a:cxn ang="0">
                  <a:pos x="60" y="206"/>
                </a:cxn>
                <a:cxn ang="0">
                  <a:pos x="45" y="196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30" y="186"/>
                </a:cxn>
                <a:cxn ang="0">
                  <a:pos x="15" y="171"/>
                </a:cxn>
                <a:cxn ang="0">
                  <a:pos x="10" y="155"/>
                </a:cxn>
                <a:cxn ang="0">
                  <a:pos x="0" y="135"/>
                </a:cxn>
                <a:cxn ang="0">
                  <a:pos x="0" y="120"/>
                </a:cxn>
                <a:cxn ang="0">
                  <a:pos x="0" y="100"/>
                </a:cxn>
                <a:cxn ang="0">
                  <a:pos x="5" y="85"/>
                </a:cxn>
                <a:cxn ang="0">
                  <a:pos x="15" y="70"/>
                </a:cxn>
                <a:cxn ang="0">
                  <a:pos x="35" y="40"/>
                </a:cxn>
                <a:cxn ang="0">
                  <a:pos x="35" y="40"/>
                </a:cxn>
                <a:cxn ang="0">
                  <a:pos x="45" y="25"/>
                </a:cxn>
                <a:cxn ang="0">
                  <a:pos x="60" y="15"/>
                </a:cxn>
                <a:cxn ang="0">
                  <a:pos x="75" y="5"/>
                </a:cxn>
                <a:cxn ang="0">
                  <a:pos x="95" y="0"/>
                </a:cxn>
                <a:cxn ang="0">
                  <a:pos x="110" y="0"/>
                </a:cxn>
                <a:cxn ang="0">
                  <a:pos x="130" y="0"/>
                </a:cxn>
                <a:cxn ang="0">
                  <a:pos x="145" y="5"/>
                </a:cxn>
                <a:cxn ang="0">
                  <a:pos x="165" y="15"/>
                </a:cxn>
                <a:cxn ang="0">
                  <a:pos x="165" y="20"/>
                </a:cxn>
              </a:cxnLst>
              <a:rect l="0" t="0" r="r" b="b"/>
              <a:pathLst>
                <a:path w="210" h="216">
                  <a:moveTo>
                    <a:pt x="165" y="20"/>
                  </a:moveTo>
                  <a:lnTo>
                    <a:pt x="165" y="20"/>
                  </a:lnTo>
                  <a:lnTo>
                    <a:pt x="180" y="30"/>
                  </a:lnTo>
                  <a:lnTo>
                    <a:pt x="190" y="45"/>
                  </a:lnTo>
                  <a:lnTo>
                    <a:pt x="200" y="60"/>
                  </a:lnTo>
                  <a:lnTo>
                    <a:pt x="205" y="75"/>
                  </a:lnTo>
                  <a:lnTo>
                    <a:pt x="210" y="95"/>
                  </a:lnTo>
                  <a:lnTo>
                    <a:pt x="205" y="115"/>
                  </a:lnTo>
                  <a:lnTo>
                    <a:pt x="200" y="130"/>
                  </a:lnTo>
                  <a:lnTo>
                    <a:pt x="195" y="145"/>
                  </a:lnTo>
                  <a:lnTo>
                    <a:pt x="175" y="176"/>
                  </a:lnTo>
                  <a:lnTo>
                    <a:pt x="175" y="176"/>
                  </a:lnTo>
                  <a:lnTo>
                    <a:pt x="160" y="191"/>
                  </a:lnTo>
                  <a:lnTo>
                    <a:pt x="145" y="201"/>
                  </a:lnTo>
                  <a:lnTo>
                    <a:pt x="130" y="211"/>
                  </a:lnTo>
                  <a:lnTo>
                    <a:pt x="115" y="211"/>
                  </a:lnTo>
                  <a:lnTo>
                    <a:pt x="95" y="216"/>
                  </a:lnTo>
                  <a:lnTo>
                    <a:pt x="80" y="211"/>
                  </a:lnTo>
                  <a:lnTo>
                    <a:pt x="60" y="206"/>
                  </a:lnTo>
                  <a:lnTo>
                    <a:pt x="45" y="196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30" y="186"/>
                  </a:lnTo>
                  <a:lnTo>
                    <a:pt x="15" y="171"/>
                  </a:lnTo>
                  <a:lnTo>
                    <a:pt x="10" y="155"/>
                  </a:lnTo>
                  <a:lnTo>
                    <a:pt x="0" y="135"/>
                  </a:lnTo>
                  <a:lnTo>
                    <a:pt x="0" y="120"/>
                  </a:lnTo>
                  <a:lnTo>
                    <a:pt x="0" y="100"/>
                  </a:lnTo>
                  <a:lnTo>
                    <a:pt x="5" y="85"/>
                  </a:lnTo>
                  <a:lnTo>
                    <a:pt x="15" y="70"/>
                  </a:lnTo>
                  <a:lnTo>
                    <a:pt x="35" y="40"/>
                  </a:lnTo>
                  <a:lnTo>
                    <a:pt x="35" y="40"/>
                  </a:lnTo>
                  <a:lnTo>
                    <a:pt x="45" y="25"/>
                  </a:lnTo>
                  <a:lnTo>
                    <a:pt x="60" y="15"/>
                  </a:lnTo>
                  <a:lnTo>
                    <a:pt x="75" y="5"/>
                  </a:lnTo>
                  <a:lnTo>
                    <a:pt x="95" y="0"/>
                  </a:lnTo>
                  <a:lnTo>
                    <a:pt x="110" y="0"/>
                  </a:lnTo>
                  <a:lnTo>
                    <a:pt x="130" y="0"/>
                  </a:lnTo>
                  <a:lnTo>
                    <a:pt x="145" y="5"/>
                  </a:lnTo>
                  <a:lnTo>
                    <a:pt x="165" y="15"/>
                  </a:lnTo>
                  <a:lnTo>
                    <a:pt x="165" y="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6" name="Freeform 76"/>
            <p:cNvSpPr>
              <a:spLocks/>
            </p:cNvSpPr>
            <p:nvPr/>
          </p:nvSpPr>
          <p:spPr bwMode="auto">
            <a:xfrm>
              <a:off x="864" y="1909"/>
              <a:ext cx="104" cy="110"/>
            </a:xfrm>
            <a:custGeom>
              <a:avLst/>
              <a:gdLst/>
              <a:ahLst/>
              <a:cxnLst>
                <a:cxn ang="0">
                  <a:pos x="89" y="20"/>
                </a:cxn>
                <a:cxn ang="0">
                  <a:pos x="89" y="20"/>
                </a:cxn>
                <a:cxn ang="0">
                  <a:pos x="99" y="30"/>
                </a:cxn>
                <a:cxn ang="0">
                  <a:pos x="104" y="45"/>
                </a:cxn>
                <a:cxn ang="0">
                  <a:pos x="104" y="60"/>
                </a:cxn>
                <a:cxn ang="0">
                  <a:pos x="99" y="70"/>
                </a:cxn>
                <a:cxn ang="0">
                  <a:pos x="84" y="90"/>
                </a:cxn>
                <a:cxn ang="0">
                  <a:pos x="84" y="90"/>
                </a:cxn>
                <a:cxn ang="0">
                  <a:pos x="74" y="100"/>
                </a:cxn>
                <a:cxn ang="0">
                  <a:pos x="59" y="110"/>
                </a:cxn>
                <a:cxn ang="0">
                  <a:pos x="50" y="105"/>
                </a:cxn>
                <a:cxn ang="0">
                  <a:pos x="35" y="100"/>
                </a:cxn>
                <a:cxn ang="0">
                  <a:pos x="20" y="90"/>
                </a:cxn>
                <a:cxn ang="0">
                  <a:pos x="20" y="90"/>
                </a:cxn>
                <a:cxn ang="0">
                  <a:pos x="10" y="80"/>
                </a:cxn>
                <a:cxn ang="0">
                  <a:pos x="0" y="65"/>
                </a:cxn>
                <a:cxn ang="0">
                  <a:pos x="0" y="50"/>
                </a:cxn>
                <a:cxn ang="0">
                  <a:pos x="10" y="4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35" y="10"/>
                </a:cxn>
                <a:cxn ang="0">
                  <a:pos x="45" y="0"/>
                </a:cxn>
                <a:cxn ang="0">
                  <a:pos x="59" y="0"/>
                </a:cxn>
                <a:cxn ang="0">
                  <a:pos x="74" y="10"/>
                </a:cxn>
                <a:cxn ang="0">
                  <a:pos x="89" y="20"/>
                </a:cxn>
              </a:cxnLst>
              <a:rect l="0" t="0" r="r" b="b"/>
              <a:pathLst>
                <a:path w="104" h="110">
                  <a:moveTo>
                    <a:pt x="89" y="20"/>
                  </a:moveTo>
                  <a:lnTo>
                    <a:pt x="89" y="20"/>
                  </a:lnTo>
                  <a:lnTo>
                    <a:pt x="99" y="30"/>
                  </a:lnTo>
                  <a:lnTo>
                    <a:pt x="104" y="45"/>
                  </a:lnTo>
                  <a:lnTo>
                    <a:pt x="104" y="60"/>
                  </a:lnTo>
                  <a:lnTo>
                    <a:pt x="99" y="70"/>
                  </a:lnTo>
                  <a:lnTo>
                    <a:pt x="84" y="90"/>
                  </a:lnTo>
                  <a:lnTo>
                    <a:pt x="84" y="90"/>
                  </a:lnTo>
                  <a:lnTo>
                    <a:pt x="74" y="100"/>
                  </a:lnTo>
                  <a:lnTo>
                    <a:pt x="59" y="110"/>
                  </a:lnTo>
                  <a:lnTo>
                    <a:pt x="50" y="105"/>
                  </a:lnTo>
                  <a:lnTo>
                    <a:pt x="35" y="100"/>
                  </a:lnTo>
                  <a:lnTo>
                    <a:pt x="20" y="90"/>
                  </a:lnTo>
                  <a:lnTo>
                    <a:pt x="20" y="90"/>
                  </a:lnTo>
                  <a:lnTo>
                    <a:pt x="10" y="80"/>
                  </a:lnTo>
                  <a:lnTo>
                    <a:pt x="0" y="65"/>
                  </a:lnTo>
                  <a:lnTo>
                    <a:pt x="0" y="50"/>
                  </a:lnTo>
                  <a:lnTo>
                    <a:pt x="10" y="4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35" y="1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74" y="10"/>
                  </a:lnTo>
                  <a:lnTo>
                    <a:pt x="89" y="20"/>
                  </a:lnTo>
                  <a:close/>
                </a:path>
              </a:pathLst>
            </a:custGeom>
            <a:solidFill>
              <a:srgbClr val="14141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7" name="Freeform 77"/>
            <p:cNvSpPr>
              <a:spLocks/>
            </p:cNvSpPr>
            <p:nvPr/>
          </p:nvSpPr>
          <p:spPr bwMode="auto">
            <a:xfrm>
              <a:off x="1093" y="1573"/>
              <a:ext cx="105" cy="105"/>
            </a:xfrm>
            <a:custGeom>
              <a:avLst/>
              <a:gdLst/>
              <a:ahLst/>
              <a:cxnLst>
                <a:cxn ang="0">
                  <a:pos x="90" y="20"/>
                </a:cxn>
                <a:cxn ang="0">
                  <a:pos x="90" y="20"/>
                </a:cxn>
                <a:cxn ang="0">
                  <a:pos x="100" y="30"/>
                </a:cxn>
                <a:cxn ang="0">
                  <a:pos x="105" y="40"/>
                </a:cxn>
                <a:cxn ang="0">
                  <a:pos x="105" y="55"/>
                </a:cxn>
                <a:cxn ang="0">
                  <a:pos x="100" y="70"/>
                </a:cxn>
                <a:cxn ang="0">
                  <a:pos x="85" y="90"/>
                </a:cxn>
                <a:cxn ang="0">
                  <a:pos x="85" y="90"/>
                </a:cxn>
                <a:cxn ang="0">
                  <a:pos x="75" y="100"/>
                </a:cxn>
                <a:cxn ang="0">
                  <a:pos x="60" y="105"/>
                </a:cxn>
                <a:cxn ang="0">
                  <a:pos x="45" y="105"/>
                </a:cxn>
                <a:cxn ang="0">
                  <a:pos x="30" y="100"/>
                </a:cxn>
                <a:cxn ang="0">
                  <a:pos x="15" y="90"/>
                </a:cxn>
                <a:cxn ang="0">
                  <a:pos x="15" y="90"/>
                </a:cxn>
                <a:cxn ang="0">
                  <a:pos x="5" y="80"/>
                </a:cxn>
                <a:cxn ang="0">
                  <a:pos x="0" y="65"/>
                </a:cxn>
                <a:cxn ang="0">
                  <a:pos x="0" y="50"/>
                </a:cxn>
                <a:cxn ang="0">
                  <a:pos x="5" y="4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30" y="5"/>
                </a:cxn>
                <a:cxn ang="0">
                  <a:pos x="45" y="0"/>
                </a:cxn>
                <a:cxn ang="0">
                  <a:pos x="60" y="0"/>
                </a:cxn>
                <a:cxn ang="0">
                  <a:pos x="70" y="10"/>
                </a:cxn>
                <a:cxn ang="0">
                  <a:pos x="90" y="20"/>
                </a:cxn>
              </a:cxnLst>
              <a:rect l="0" t="0" r="r" b="b"/>
              <a:pathLst>
                <a:path w="105" h="105">
                  <a:moveTo>
                    <a:pt x="90" y="20"/>
                  </a:moveTo>
                  <a:lnTo>
                    <a:pt x="90" y="20"/>
                  </a:lnTo>
                  <a:lnTo>
                    <a:pt x="100" y="30"/>
                  </a:lnTo>
                  <a:lnTo>
                    <a:pt x="105" y="40"/>
                  </a:lnTo>
                  <a:lnTo>
                    <a:pt x="105" y="55"/>
                  </a:lnTo>
                  <a:lnTo>
                    <a:pt x="100" y="70"/>
                  </a:lnTo>
                  <a:lnTo>
                    <a:pt x="85" y="90"/>
                  </a:lnTo>
                  <a:lnTo>
                    <a:pt x="85" y="90"/>
                  </a:lnTo>
                  <a:lnTo>
                    <a:pt x="75" y="100"/>
                  </a:lnTo>
                  <a:lnTo>
                    <a:pt x="60" y="105"/>
                  </a:lnTo>
                  <a:lnTo>
                    <a:pt x="45" y="105"/>
                  </a:lnTo>
                  <a:lnTo>
                    <a:pt x="30" y="100"/>
                  </a:lnTo>
                  <a:lnTo>
                    <a:pt x="15" y="90"/>
                  </a:lnTo>
                  <a:lnTo>
                    <a:pt x="15" y="90"/>
                  </a:lnTo>
                  <a:lnTo>
                    <a:pt x="5" y="80"/>
                  </a:lnTo>
                  <a:lnTo>
                    <a:pt x="0" y="65"/>
                  </a:lnTo>
                  <a:lnTo>
                    <a:pt x="0" y="50"/>
                  </a:lnTo>
                  <a:lnTo>
                    <a:pt x="5" y="4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30" y="5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0" y="10"/>
                  </a:lnTo>
                  <a:lnTo>
                    <a:pt x="90" y="20"/>
                  </a:lnTo>
                  <a:close/>
                </a:path>
              </a:pathLst>
            </a:custGeom>
            <a:solidFill>
              <a:srgbClr val="14141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8" name="Freeform 78"/>
            <p:cNvSpPr>
              <a:spLocks/>
            </p:cNvSpPr>
            <p:nvPr/>
          </p:nvSpPr>
          <p:spPr bwMode="auto">
            <a:xfrm>
              <a:off x="424" y="1287"/>
              <a:ext cx="365" cy="461"/>
            </a:xfrm>
            <a:custGeom>
              <a:avLst/>
              <a:gdLst/>
              <a:ahLst/>
              <a:cxnLst>
                <a:cxn ang="0">
                  <a:pos x="365" y="66"/>
                </a:cxn>
                <a:cxn ang="0">
                  <a:pos x="100" y="461"/>
                </a:cxn>
                <a:cxn ang="0">
                  <a:pos x="0" y="391"/>
                </a:cxn>
                <a:cxn ang="0">
                  <a:pos x="270" y="0"/>
                </a:cxn>
                <a:cxn ang="0">
                  <a:pos x="365" y="66"/>
                </a:cxn>
              </a:cxnLst>
              <a:rect l="0" t="0" r="r" b="b"/>
              <a:pathLst>
                <a:path w="365" h="461">
                  <a:moveTo>
                    <a:pt x="365" y="66"/>
                  </a:moveTo>
                  <a:lnTo>
                    <a:pt x="100" y="461"/>
                  </a:lnTo>
                  <a:lnTo>
                    <a:pt x="0" y="391"/>
                  </a:lnTo>
                  <a:lnTo>
                    <a:pt x="270" y="0"/>
                  </a:lnTo>
                  <a:lnTo>
                    <a:pt x="365" y="66"/>
                  </a:lnTo>
                  <a:close/>
                </a:path>
              </a:pathLst>
            </a:custGeom>
            <a:solidFill>
              <a:srgbClr val="5FB0C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19" name="Freeform 79"/>
            <p:cNvSpPr>
              <a:spLocks/>
            </p:cNvSpPr>
            <p:nvPr/>
          </p:nvSpPr>
          <p:spPr bwMode="auto">
            <a:xfrm>
              <a:off x="364" y="1453"/>
              <a:ext cx="85" cy="80"/>
            </a:xfrm>
            <a:custGeom>
              <a:avLst/>
              <a:gdLst/>
              <a:ahLst/>
              <a:cxnLst>
                <a:cxn ang="0">
                  <a:pos x="10" y="60"/>
                </a:cxn>
                <a:cxn ang="0">
                  <a:pos x="10" y="60"/>
                </a:cxn>
                <a:cxn ang="0">
                  <a:pos x="0" y="50"/>
                </a:cxn>
                <a:cxn ang="0">
                  <a:pos x="5" y="45"/>
                </a:cxn>
                <a:cxn ang="0">
                  <a:pos x="10" y="50"/>
                </a:cxn>
                <a:cxn ang="0">
                  <a:pos x="15" y="50"/>
                </a:cxn>
                <a:cxn ang="0">
                  <a:pos x="15" y="50"/>
                </a:cxn>
                <a:cxn ang="0">
                  <a:pos x="10" y="40"/>
                </a:cxn>
                <a:cxn ang="0">
                  <a:pos x="15" y="30"/>
                </a:cxn>
                <a:cxn ang="0">
                  <a:pos x="15" y="30"/>
                </a:cxn>
                <a:cxn ang="0">
                  <a:pos x="20" y="25"/>
                </a:cxn>
                <a:cxn ang="0">
                  <a:pos x="30" y="25"/>
                </a:cxn>
                <a:cxn ang="0">
                  <a:pos x="30" y="25"/>
                </a:cxn>
                <a:cxn ang="0">
                  <a:pos x="30" y="25"/>
                </a:cxn>
                <a:cxn ang="0">
                  <a:pos x="30" y="15"/>
                </a:cxn>
                <a:cxn ang="0">
                  <a:pos x="30" y="15"/>
                </a:cxn>
                <a:cxn ang="0">
                  <a:pos x="30" y="5"/>
                </a:cxn>
                <a:cxn ang="0">
                  <a:pos x="30" y="5"/>
                </a:cxn>
                <a:cxn ang="0">
                  <a:pos x="40" y="0"/>
                </a:cxn>
                <a:cxn ang="0">
                  <a:pos x="50" y="0"/>
                </a:cxn>
                <a:cxn ang="0">
                  <a:pos x="60" y="5"/>
                </a:cxn>
                <a:cxn ang="0">
                  <a:pos x="85" y="20"/>
                </a:cxn>
                <a:cxn ang="0">
                  <a:pos x="80" y="30"/>
                </a:cxn>
                <a:cxn ang="0">
                  <a:pos x="55" y="10"/>
                </a:cxn>
                <a:cxn ang="0">
                  <a:pos x="55" y="10"/>
                </a:cxn>
                <a:cxn ang="0">
                  <a:pos x="45" y="10"/>
                </a:cxn>
                <a:cxn ang="0">
                  <a:pos x="35" y="10"/>
                </a:cxn>
                <a:cxn ang="0">
                  <a:pos x="35" y="10"/>
                </a:cxn>
                <a:cxn ang="0">
                  <a:pos x="35" y="20"/>
                </a:cxn>
                <a:cxn ang="0">
                  <a:pos x="35" y="25"/>
                </a:cxn>
                <a:cxn ang="0">
                  <a:pos x="35" y="25"/>
                </a:cxn>
                <a:cxn ang="0">
                  <a:pos x="40" y="30"/>
                </a:cxn>
                <a:cxn ang="0">
                  <a:pos x="65" y="45"/>
                </a:cxn>
                <a:cxn ang="0">
                  <a:pos x="60" y="55"/>
                </a:cxn>
                <a:cxn ang="0">
                  <a:pos x="35" y="35"/>
                </a:cxn>
                <a:cxn ang="0">
                  <a:pos x="35" y="35"/>
                </a:cxn>
                <a:cxn ang="0">
                  <a:pos x="25" y="35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15" y="45"/>
                </a:cxn>
                <a:cxn ang="0">
                  <a:pos x="20" y="55"/>
                </a:cxn>
                <a:cxn ang="0">
                  <a:pos x="20" y="55"/>
                </a:cxn>
                <a:cxn ang="0">
                  <a:pos x="25" y="55"/>
                </a:cxn>
                <a:cxn ang="0">
                  <a:pos x="50" y="75"/>
                </a:cxn>
                <a:cxn ang="0">
                  <a:pos x="45" y="80"/>
                </a:cxn>
                <a:cxn ang="0">
                  <a:pos x="10" y="60"/>
                </a:cxn>
              </a:cxnLst>
              <a:rect l="0" t="0" r="r" b="b"/>
              <a:pathLst>
                <a:path w="85" h="80">
                  <a:moveTo>
                    <a:pt x="10" y="60"/>
                  </a:moveTo>
                  <a:lnTo>
                    <a:pt x="10" y="60"/>
                  </a:lnTo>
                  <a:lnTo>
                    <a:pt x="0" y="50"/>
                  </a:lnTo>
                  <a:lnTo>
                    <a:pt x="5" y="45"/>
                  </a:lnTo>
                  <a:lnTo>
                    <a:pt x="10" y="50"/>
                  </a:lnTo>
                  <a:lnTo>
                    <a:pt x="15" y="50"/>
                  </a:lnTo>
                  <a:lnTo>
                    <a:pt x="15" y="50"/>
                  </a:lnTo>
                  <a:lnTo>
                    <a:pt x="10" y="40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20" y="25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0" y="2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40" y="0"/>
                  </a:lnTo>
                  <a:lnTo>
                    <a:pt x="50" y="0"/>
                  </a:lnTo>
                  <a:lnTo>
                    <a:pt x="60" y="5"/>
                  </a:lnTo>
                  <a:lnTo>
                    <a:pt x="85" y="20"/>
                  </a:lnTo>
                  <a:lnTo>
                    <a:pt x="80" y="30"/>
                  </a:lnTo>
                  <a:lnTo>
                    <a:pt x="55" y="10"/>
                  </a:lnTo>
                  <a:lnTo>
                    <a:pt x="55" y="10"/>
                  </a:lnTo>
                  <a:lnTo>
                    <a:pt x="45" y="10"/>
                  </a:lnTo>
                  <a:lnTo>
                    <a:pt x="35" y="10"/>
                  </a:lnTo>
                  <a:lnTo>
                    <a:pt x="35" y="10"/>
                  </a:lnTo>
                  <a:lnTo>
                    <a:pt x="35" y="20"/>
                  </a:lnTo>
                  <a:lnTo>
                    <a:pt x="35" y="25"/>
                  </a:lnTo>
                  <a:lnTo>
                    <a:pt x="35" y="25"/>
                  </a:lnTo>
                  <a:lnTo>
                    <a:pt x="40" y="30"/>
                  </a:lnTo>
                  <a:lnTo>
                    <a:pt x="65" y="45"/>
                  </a:lnTo>
                  <a:lnTo>
                    <a:pt x="60" y="55"/>
                  </a:lnTo>
                  <a:lnTo>
                    <a:pt x="35" y="35"/>
                  </a:lnTo>
                  <a:lnTo>
                    <a:pt x="35" y="35"/>
                  </a:lnTo>
                  <a:lnTo>
                    <a:pt x="25" y="35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5" y="45"/>
                  </a:lnTo>
                  <a:lnTo>
                    <a:pt x="20" y="55"/>
                  </a:lnTo>
                  <a:lnTo>
                    <a:pt x="20" y="55"/>
                  </a:lnTo>
                  <a:lnTo>
                    <a:pt x="25" y="55"/>
                  </a:lnTo>
                  <a:lnTo>
                    <a:pt x="50" y="75"/>
                  </a:lnTo>
                  <a:lnTo>
                    <a:pt x="45" y="80"/>
                  </a:lnTo>
                  <a:lnTo>
                    <a:pt x="10" y="60"/>
                  </a:lnTo>
                  <a:close/>
                </a:path>
              </a:pathLst>
            </a:custGeom>
            <a:solidFill>
              <a:srgbClr val="AAC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0" name="Freeform 80"/>
            <p:cNvSpPr>
              <a:spLocks/>
            </p:cNvSpPr>
            <p:nvPr/>
          </p:nvSpPr>
          <p:spPr bwMode="auto">
            <a:xfrm>
              <a:off x="414" y="1398"/>
              <a:ext cx="65" cy="55"/>
            </a:xfrm>
            <a:custGeom>
              <a:avLst/>
              <a:gdLst/>
              <a:ahLst/>
              <a:cxnLst>
                <a:cxn ang="0">
                  <a:pos x="55" y="20"/>
                </a:cxn>
                <a:cxn ang="0">
                  <a:pos x="55" y="20"/>
                </a:cxn>
                <a:cxn ang="0">
                  <a:pos x="65" y="30"/>
                </a:cxn>
                <a:cxn ang="0">
                  <a:pos x="60" y="35"/>
                </a:cxn>
                <a:cxn ang="0">
                  <a:pos x="55" y="30"/>
                </a:cxn>
                <a:cxn ang="0">
                  <a:pos x="55" y="30"/>
                </a:cxn>
                <a:cxn ang="0">
                  <a:pos x="55" y="30"/>
                </a:cxn>
                <a:cxn ang="0">
                  <a:pos x="55" y="40"/>
                </a:cxn>
                <a:cxn ang="0">
                  <a:pos x="55" y="50"/>
                </a:cxn>
                <a:cxn ang="0">
                  <a:pos x="55" y="50"/>
                </a:cxn>
                <a:cxn ang="0">
                  <a:pos x="45" y="55"/>
                </a:cxn>
                <a:cxn ang="0">
                  <a:pos x="35" y="55"/>
                </a:cxn>
                <a:cxn ang="0">
                  <a:pos x="25" y="50"/>
                </a:cxn>
                <a:cxn ang="0">
                  <a:pos x="0" y="35"/>
                </a:cxn>
                <a:cxn ang="0">
                  <a:pos x="5" y="25"/>
                </a:cxn>
                <a:cxn ang="0">
                  <a:pos x="30" y="45"/>
                </a:cxn>
                <a:cxn ang="0">
                  <a:pos x="30" y="45"/>
                </a:cxn>
                <a:cxn ang="0">
                  <a:pos x="40" y="50"/>
                </a:cxn>
                <a:cxn ang="0">
                  <a:pos x="50" y="45"/>
                </a:cxn>
                <a:cxn ang="0">
                  <a:pos x="50" y="45"/>
                </a:cxn>
                <a:cxn ang="0">
                  <a:pos x="50" y="35"/>
                </a:cxn>
                <a:cxn ang="0">
                  <a:pos x="50" y="30"/>
                </a:cxn>
                <a:cxn ang="0">
                  <a:pos x="50" y="30"/>
                </a:cxn>
                <a:cxn ang="0">
                  <a:pos x="45" y="25"/>
                </a:cxn>
                <a:cxn ang="0">
                  <a:pos x="20" y="5"/>
                </a:cxn>
                <a:cxn ang="0">
                  <a:pos x="25" y="0"/>
                </a:cxn>
                <a:cxn ang="0">
                  <a:pos x="55" y="20"/>
                </a:cxn>
              </a:cxnLst>
              <a:rect l="0" t="0" r="r" b="b"/>
              <a:pathLst>
                <a:path w="65" h="55">
                  <a:moveTo>
                    <a:pt x="55" y="20"/>
                  </a:moveTo>
                  <a:lnTo>
                    <a:pt x="55" y="20"/>
                  </a:lnTo>
                  <a:lnTo>
                    <a:pt x="65" y="30"/>
                  </a:lnTo>
                  <a:lnTo>
                    <a:pt x="60" y="35"/>
                  </a:lnTo>
                  <a:lnTo>
                    <a:pt x="55" y="30"/>
                  </a:lnTo>
                  <a:lnTo>
                    <a:pt x="55" y="30"/>
                  </a:lnTo>
                  <a:lnTo>
                    <a:pt x="55" y="30"/>
                  </a:lnTo>
                  <a:lnTo>
                    <a:pt x="55" y="40"/>
                  </a:lnTo>
                  <a:lnTo>
                    <a:pt x="55" y="50"/>
                  </a:lnTo>
                  <a:lnTo>
                    <a:pt x="55" y="50"/>
                  </a:lnTo>
                  <a:lnTo>
                    <a:pt x="45" y="55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0" y="35"/>
                  </a:lnTo>
                  <a:lnTo>
                    <a:pt x="5" y="25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40" y="50"/>
                  </a:lnTo>
                  <a:lnTo>
                    <a:pt x="50" y="45"/>
                  </a:lnTo>
                  <a:lnTo>
                    <a:pt x="50" y="45"/>
                  </a:lnTo>
                  <a:lnTo>
                    <a:pt x="50" y="35"/>
                  </a:lnTo>
                  <a:lnTo>
                    <a:pt x="50" y="30"/>
                  </a:lnTo>
                  <a:lnTo>
                    <a:pt x="50" y="30"/>
                  </a:lnTo>
                  <a:lnTo>
                    <a:pt x="45" y="25"/>
                  </a:lnTo>
                  <a:lnTo>
                    <a:pt x="20" y="5"/>
                  </a:lnTo>
                  <a:lnTo>
                    <a:pt x="25" y="0"/>
                  </a:lnTo>
                  <a:lnTo>
                    <a:pt x="55" y="20"/>
                  </a:lnTo>
                  <a:close/>
                </a:path>
              </a:pathLst>
            </a:custGeom>
            <a:solidFill>
              <a:srgbClr val="AAC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1" name="Freeform 81"/>
            <p:cNvSpPr>
              <a:spLocks/>
            </p:cNvSpPr>
            <p:nvPr/>
          </p:nvSpPr>
          <p:spPr bwMode="auto">
            <a:xfrm>
              <a:off x="449" y="1363"/>
              <a:ext cx="50" cy="50"/>
            </a:xfrm>
            <a:custGeom>
              <a:avLst/>
              <a:gdLst/>
              <a:ahLst/>
              <a:cxnLst>
                <a:cxn ang="0">
                  <a:pos x="30" y="45"/>
                </a:cxn>
                <a:cxn ang="0">
                  <a:pos x="30" y="45"/>
                </a:cxn>
                <a:cxn ang="0">
                  <a:pos x="40" y="40"/>
                </a:cxn>
                <a:cxn ang="0">
                  <a:pos x="40" y="40"/>
                </a:cxn>
                <a:cxn ang="0">
                  <a:pos x="45" y="30"/>
                </a:cxn>
                <a:cxn ang="0">
                  <a:pos x="40" y="25"/>
                </a:cxn>
                <a:cxn ang="0">
                  <a:pos x="40" y="25"/>
                </a:cxn>
                <a:cxn ang="0">
                  <a:pos x="35" y="25"/>
                </a:cxn>
                <a:cxn ang="0">
                  <a:pos x="25" y="30"/>
                </a:cxn>
                <a:cxn ang="0">
                  <a:pos x="25" y="30"/>
                </a:cxn>
                <a:cxn ang="0">
                  <a:pos x="15" y="35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0" y="2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5" y="0"/>
                </a:cxn>
                <a:cxn ang="0">
                  <a:pos x="20" y="5"/>
                </a:cxn>
                <a:cxn ang="0">
                  <a:pos x="20" y="5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15" y="25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35" y="15"/>
                </a:cxn>
                <a:cxn ang="0">
                  <a:pos x="45" y="20"/>
                </a:cxn>
                <a:cxn ang="0">
                  <a:pos x="45" y="20"/>
                </a:cxn>
                <a:cxn ang="0">
                  <a:pos x="50" y="30"/>
                </a:cxn>
                <a:cxn ang="0">
                  <a:pos x="45" y="40"/>
                </a:cxn>
                <a:cxn ang="0">
                  <a:pos x="45" y="40"/>
                </a:cxn>
                <a:cxn ang="0">
                  <a:pos x="35" y="50"/>
                </a:cxn>
                <a:cxn ang="0">
                  <a:pos x="30" y="45"/>
                </a:cxn>
              </a:cxnLst>
              <a:rect l="0" t="0" r="r" b="b"/>
              <a:pathLst>
                <a:path w="50" h="50">
                  <a:moveTo>
                    <a:pt x="30" y="45"/>
                  </a:moveTo>
                  <a:lnTo>
                    <a:pt x="30" y="45"/>
                  </a:lnTo>
                  <a:lnTo>
                    <a:pt x="40" y="40"/>
                  </a:lnTo>
                  <a:lnTo>
                    <a:pt x="40" y="40"/>
                  </a:lnTo>
                  <a:lnTo>
                    <a:pt x="45" y="30"/>
                  </a:lnTo>
                  <a:lnTo>
                    <a:pt x="40" y="25"/>
                  </a:lnTo>
                  <a:lnTo>
                    <a:pt x="40" y="25"/>
                  </a:lnTo>
                  <a:lnTo>
                    <a:pt x="35" y="25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15" y="35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0" y="2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5" y="0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5" y="25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35" y="15"/>
                  </a:lnTo>
                  <a:lnTo>
                    <a:pt x="45" y="20"/>
                  </a:lnTo>
                  <a:lnTo>
                    <a:pt x="45" y="20"/>
                  </a:lnTo>
                  <a:lnTo>
                    <a:pt x="50" y="30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35" y="50"/>
                  </a:lnTo>
                  <a:lnTo>
                    <a:pt x="30" y="45"/>
                  </a:lnTo>
                  <a:close/>
                </a:path>
              </a:pathLst>
            </a:custGeom>
            <a:solidFill>
              <a:srgbClr val="AAC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2" name="Freeform 82"/>
            <p:cNvSpPr>
              <a:spLocks noEditPoints="1"/>
            </p:cNvSpPr>
            <p:nvPr/>
          </p:nvSpPr>
          <p:spPr bwMode="auto">
            <a:xfrm>
              <a:off x="454" y="1333"/>
              <a:ext cx="65" cy="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10" y="5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0" y="45"/>
                </a:cxn>
                <a:cxn ang="0">
                  <a:pos x="15" y="15"/>
                </a:cxn>
                <a:cxn ang="0">
                  <a:pos x="20" y="10"/>
                </a:cxn>
                <a:cxn ang="0">
                  <a:pos x="65" y="40"/>
                </a:cxn>
                <a:cxn ang="0">
                  <a:pos x="60" y="45"/>
                </a:cxn>
              </a:cxnLst>
              <a:rect l="0" t="0" r="r" b="b"/>
              <a:pathLst>
                <a:path w="65" h="45">
                  <a:moveTo>
                    <a:pt x="10" y="0"/>
                  </a:moveTo>
                  <a:lnTo>
                    <a:pt x="10" y="0"/>
                  </a:lnTo>
                  <a:lnTo>
                    <a:pt x="10" y="5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0"/>
                  </a:lnTo>
                  <a:close/>
                  <a:moveTo>
                    <a:pt x="60" y="45"/>
                  </a:moveTo>
                  <a:lnTo>
                    <a:pt x="15" y="15"/>
                  </a:lnTo>
                  <a:lnTo>
                    <a:pt x="20" y="10"/>
                  </a:lnTo>
                  <a:lnTo>
                    <a:pt x="65" y="40"/>
                  </a:lnTo>
                  <a:lnTo>
                    <a:pt x="60" y="45"/>
                  </a:lnTo>
                  <a:close/>
                </a:path>
              </a:pathLst>
            </a:custGeom>
            <a:solidFill>
              <a:srgbClr val="AAC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3" name="Freeform 83"/>
            <p:cNvSpPr>
              <a:spLocks/>
            </p:cNvSpPr>
            <p:nvPr/>
          </p:nvSpPr>
          <p:spPr bwMode="auto">
            <a:xfrm>
              <a:off x="489" y="1302"/>
              <a:ext cx="55" cy="51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55" y="26"/>
                </a:cxn>
                <a:cxn ang="0">
                  <a:pos x="50" y="41"/>
                </a:cxn>
                <a:cxn ang="0">
                  <a:pos x="50" y="41"/>
                </a:cxn>
                <a:cxn ang="0">
                  <a:pos x="40" y="46"/>
                </a:cxn>
                <a:cxn ang="0">
                  <a:pos x="35" y="51"/>
                </a:cxn>
                <a:cxn ang="0">
                  <a:pos x="25" y="51"/>
                </a:cxn>
                <a:cxn ang="0">
                  <a:pos x="15" y="46"/>
                </a:cxn>
                <a:cxn ang="0">
                  <a:pos x="15" y="46"/>
                </a:cxn>
                <a:cxn ang="0">
                  <a:pos x="5" y="36"/>
                </a:cxn>
                <a:cxn ang="0">
                  <a:pos x="0" y="31"/>
                </a:cxn>
                <a:cxn ang="0">
                  <a:pos x="0" y="21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5" y="0"/>
                </a:cxn>
                <a:cxn ang="0">
                  <a:pos x="20" y="5"/>
                </a:cxn>
                <a:cxn ang="0">
                  <a:pos x="20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21"/>
                </a:cxn>
                <a:cxn ang="0">
                  <a:pos x="10" y="2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5" y="41"/>
                </a:cxn>
                <a:cxn ang="0">
                  <a:pos x="35" y="41"/>
                </a:cxn>
                <a:cxn ang="0">
                  <a:pos x="45" y="36"/>
                </a:cxn>
                <a:cxn ang="0">
                  <a:pos x="45" y="36"/>
                </a:cxn>
                <a:cxn ang="0">
                  <a:pos x="50" y="21"/>
                </a:cxn>
                <a:cxn ang="0">
                  <a:pos x="55" y="26"/>
                </a:cxn>
              </a:cxnLst>
              <a:rect l="0" t="0" r="r" b="b"/>
              <a:pathLst>
                <a:path w="55" h="51">
                  <a:moveTo>
                    <a:pt x="55" y="26"/>
                  </a:moveTo>
                  <a:lnTo>
                    <a:pt x="55" y="26"/>
                  </a:lnTo>
                  <a:lnTo>
                    <a:pt x="50" y="41"/>
                  </a:lnTo>
                  <a:lnTo>
                    <a:pt x="50" y="41"/>
                  </a:lnTo>
                  <a:lnTo>
                    <a:pt x="40" y="46"/>
                  </a:lnTo>
                  <a:lnTo>
                    <a:pt x="35" y="51"/>
                  </a:lnTo>
                  <a:lnTo>
                    <a:pt x="25" y="51"/>
                  </a:lnTo>
                  <a:lnTo>
                    <a:pt x="15" y="46"/>
                  </a:lnTo>
                  <a:lnTo>
                    <a:pt x="15" y="46"/>
                  </a:lnTo>
                  <a:lnTo>
                    <a:pt x="5" y="36"/>
                  </a:lnTo>
                  <a:lnTo>
                    <a:pt x="0" y="31"/>
                  </a:lnTo>
                  <a:lnTo>
                    <a:pt x="0" y="21"/>
                  </a:lnTo>
                  <a:lnTo>
                    <a:pt x="5" y="5"/>
                  </a:lnTo>
                  <a:lnTo>
                    <a:pt x="5" y="5"/>
                  </a:lnTo>
                  <a:lnTo>
                    <a:pt x="15" y="0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21"/>
                  </a:lnTo>
                  <a:lnTo>
                    <a:pt x="10" y="2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5" y="41"/>
                  </a:lnTo>
                  <a:lnTo>
                    <a:pt x="35" y="41"/>
                  </a:lnTo>
                  <a:lnTo>
                    <a:pt x="45" y="36"/>
                  </a:lnTo>
                  <a:lnTo>
                    <a:pt x="45" y="36"/>
                  </a:lnTo>
                  <a:lnTo>
                    <a:pt x="50" y="21"/>
                  </a:lnTo>
                  <a:lnTo>
                    <a:pt x="55" y="26"/>
                  </a:lnTo>
                  <a:close/>
                </a:path>
              </a:pathLst>
            </a:custGeom>
            <a:solidFill>
              <a:srgbClr val="AACF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4" name="Freeform 84"/>
            <p:cNvSpPr>
              <a:spLocks/>
            </p:cNvSpPr>
            <p:nvPr/>
          </p:nvSpPr>
          <p:spPr bwMode="auto">
            <a:xfrm>
              <a:off x="514" y="1628"/>
              <a:ext cx="25" cy="25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20" y="20"/>
                </a:cxn>
                <a:cxn ang="0">
                  <a:pos x="15" y="25"/>
                </a:cxn>
                <a:cxn ang="0">
                  <a:pos x="5" y="15"/>
                </a:cxn>
              </a:cxnLst>
              <a:rect l="0" t="0" r="r" b="b"/>
              <a:pathLst>
                <a:path w="25" h="25">
                  <a:moveTo>
                    <a:pt x="5" y="15"/>
                  </a:moveTo>
                  <a:lnTo>
                    <a:pt x="5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20" y="20"/>
                  </a:lnTo>
                  <a:lnTo>
                    <a:pt x="15" y="2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5" name="Freeform 85"/>
            <p:cNvSpPr>
              <a:spLocks noEditPoints="1"/>
            </p:cNvSpPr>
            <p:nvPr/>
          </p:nvSpPr>
          <p:spPr bwMode="auto">
            <a:xfrm>
              <a:off x="529" y="1608"/>
              <a:ext cx="25" cy="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5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15" y="25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5" y="1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20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15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10"/>
                </a:cxn>
              </a:cxnLst>
              <a:rect l="0" t="0" r="r" b="b"/>
              <a:pathLst>
                <a:path w="25" h="25">
                  <a:moveTo>
                    <a:pt x="20" y="10"/>
                  </a:moveTo>
                  <a:lnTo>
                    <a:pt x="20" y="10"/>
                  </a:lnTo>
                  <a:lnTo>
                    <a:pt x="25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5" y="25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5" y="1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0"/>
                  </a:lnTo>
                  <a:lnTo>
                    <a:pt x="10" y="5"/>
                  </a:lnTo>
                  <a:lnTo>
                    <a:pt x="20" y="10"/>
                  </a:lnTo>
                  <a:close/>
                  <a:moveTo>
                    <a:pt x="10" y="10"/>
                  </a:moveTo>
                  <a:lnTo>
                    <a:pt x="10" y="10"/>
                  </a:lnTo>
                  <a:lnTo>
                    <a:pt x="10" y="15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6" name="Freeform 86"/>
            <p:cNvSpPr>
              <a:spLocks/>
            </p:cNvSpPr>
            <p:nvPr/>
          </p:nvSpPr>
          <p:spPr bwMode="auto">
            <a:xfrm>
              <a:off x="539" y="1578"/>
              <a:ext cx="35" cy="35"/>
            </a:xfrm>
            <a:custGeom>
              <a:avLst/>
              <a:gdLst/>
              <a:ahLst/>
              <a:cxnLst>
                <a:cxn ang="0">
                  <a:pos x="5" y="30"/>
                </a:cxn>
                <a:cxn ang="0">
                  <a:pos x="5" y="30"/>
                </a:cxn>
                <a:cxn ang="0">
                  <a:pos x="0" y="25"/>
                </a:cxn>
                <a:cxn ang="0">
                  <a:pos x="0" y="20"/>
                </a:cxn>
                <a:cxn ang="0">
                  <a:pos x="5" y="25"/>
                </a:cxn>
                <a:cxn ang="0">
                  <a:pos x="5" y="25"/>
                </a:cxn>
                <a:cxn ang="0">
                  <a:pos x="5" y="2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5" y="0"/>
                </a:cxn>
                <a:cxn ang="0">
                  <a:pos x="25" y="5"/>
                </a:cxn>
                <a:cxn ang="0">
                  <a:pos x="35" y="10"/>
                </a:cxn>
                <a:cxn ang="0">
                  <a:pos x="30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5" y="20"/>
                </a:cxn>
                <a:cxn ang="0">
                  <a:pos x="25" y="25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0" y="1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25"/>
                </a:cxn>
                <a:cxn ang="0">
                  <a:pos x="5" y="25"/>
                </a:cxn>
                <a:cxn ang="0">
                  <a:pos x="10" y="25"/>
                </a:cxn>
                <a:cxn ang="0">
                  <a:pos x="20" y="35"/>
                </a:cxn>
                <a:cxn ang="0">
                  <a:pos x="15" y="35"/>
                </a:cxn>
                <a:cxn ang="0">
                  <a:pos x="5" y="30"/>
                </a:cxn>
              </a:cxnLst>
              <a:rect l="0" t="0" r="r" b="b"/>
              <a:pathLst>
                <a:path w="35" h="35">
                  <a:moveTo>
                    <a:pt x="5" y="30"/>
                  </a:moveTo>
                  <a:lnTo>
                    <a:pt x="5" y="30"/>
                  </a:lnTo>
                  <a:lnTo>
                    <a:pt x="0" y="25"/>
                  </a:lnTo>
                  <a:lnTo>
                    <a:pt x="0" y="20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5" y="0"/>
                  </a:lnTo>
                  <a:lnTo>
                    <a:pt x="25" y="5"/>
                  </a:lnTo>
                  <a:lnTo>
                    <a:pt x="35" y="10"/>
                  </a:lnTo>
                  <a:lnTo>
                    <a:pt x="30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5" y="20"/>
                  </a:lnTo>
                  <a:lnTo>
                    <a:pt x="25" y="25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0" y="15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10" y="25"/>
                  </a:lnTo>
                  <a:lnTo>
                    <a:pt x="20" y="35"/>
                  </a:lnTo>
                  <a:lnTo>
                    <a:pt x="15" y="35"/>
                  </a:lnTo>
                  <a:lnTo>
                    <a:pt x="5" y="30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7" name="Freeform 87"/>
            <p:cNvSpPr>
              <a:spLocks noEditPoints="1"/>
            </p:cNvSpPr>
            <p:nvPr/>
          </p:nvSpPr>
          <p:spPr bwMode="auto">
            <a:xfrm>
              <a:off x="559" y="1563"/>
              <a:ext cx="25" cy="20"/>
            </a:xfrm>
            <a:custGeom>
              <a:avLst/>
              <a:gdLst/>
              <a:ahLst/>
              <a:cxnLst>
                <a:cxn ang="0">
                  <a:pos x="10" y="1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5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2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10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5" y="5"/>
                </a:cxn>
              </a:cxnLst>
              <a:rect l="0" t="0" r="r" b="b"/>
              <a:pathLst>
                <a:path w="25" h="20">
                  <a:moveTo>
                    <a:pt x="10" y="15"/>
                  </a:moveTo>
                  <a:lnTo>
                    <a:pt x="10" y="15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5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10" y="15"/>
                  </a:lnTo>
                  <a:close/>
                  <a:moveTo>
                    <a:pt x="15" y="5"/>
                  </a:moveTo>
                  <a:lnTo>
                    <a:pt x="15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8" name="Freeform 88"/>
            <p:cNvSpPr>
              <a:spLocks noEditPoints="1"/>
            </p:cNvSpPr>
            <p:nvPr/>
          </p:nvSpPr>
          <p:spPr bwMode="auto">
            <a:xfrm>
              <a:off x="579" y="1533"/>
              <a:ext cx="20" cy="25"/>
            </a:xfrm>
            <a:custGeom>
              <a:avLst/>
              <a:gdLst/>
              <a:ahLst/>
              <a:cxnLst>
                <a:cxn ang="0">
                  <a:pos x="15" y="5"/>
                </a:cxn>
                <a:cxn ang="0">
                  <a:pos x="15" y="5"/>
                </a:cxn>
                <a:cxn ang="0">
                  <a:pos x="20" y="1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15" y="2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0" y="1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0" y="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15" y="2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1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5" y="20"/>
                </a:cxn>
                <a:cxn ang="0">
                  <a:pos x="5" y="20"/>
                </a:cxn>
              </a:cxnLst>
              <a:rect l="0" t="0" r="r" b="b"/>
              <a:pathLst>
                <a:path w="20" h="25">
                  <a:moveTo>
                    <a:pt x="15" y="5"/>
                  </a:moveTo>
                  <a:lnTo>
                    <a:pt x="15" y="5"/>
                  </a:lnTo>
                  <a:lnTo>
                    <a:pt x="20" y="1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5" y="25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15" y="5"/>
                  </a:lnTo>
                  <a:close/>
                  <a:moveTo>
                    <a:pt x="5" y="20"/>
                  </a:moveTo>
                  <a:lnTo>
                    <a:pt x="5" y="20"/>
                  </a:lnTo>
                  <a:lnTo>
                    <a:pt x="15" y="2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29" name="Freeform 89"/>
            <p:cNvSpPr>
              <a:spLocks/>
            </p:cNvSpPr>
            <p:nvPr/>
          </p:nvSpPr>
          <p:spPr bwMode="auto">
            <a:xfrm>
              <a:off x="584" y="1513"/>
              <a:ext cx="25" cy="25"/>
            </a:xfrm>
            <a:custGeom>
              <a:avLst/>
              <a:gdLst/>
              <a:ahLst/>
              <a:cxnLst>
                <a:cxn ang="0">
                  <a:pos x="25" y="25"/>
                </a:cxn>
                <a:cxn ang="0">
                  <a:pos x="10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5"/>
                </a:cxn>
                <a:cxn ang="0">
                  <a:pos x="15" y="10"/>
                </a:cxn>
                <a:cxn ang="0">
                  <a:pos x="10" y="10"/>
                </a:cxn>
                <a:cxn ang="0">
                  <a:pos x="25" y="20"/>
                </a:cxn>
                <a:cxn ang="0">
                  <a:pos x="25" y="25"/>
                </a:cxn>
              </a:cxnLst>
              <a:rect l="0" t="0" r="r" b="b"/>
              <a:pathLst>
                <a:path w="25" h="25">
                  <a:moveTo>
                    <a:pt x="25" y="25"/>
                  </a:moveTo>
                  <a:lnTo>
                    <a:pt x="10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5"/>
                  </a:lnTo>
                  <a:lnTo>
                    <a:pt x="15" y="10"/>
                  </a:lnTo>
                  <a:lnTo>
                    <a:pt x="10" y="10"/>
                  </a:lnTo>
                  <a:lnTo>
                    <a:pt x="25" y="20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0" name="Freeform 90"/>
            <p:cNvSpPr>
              <a:spLocks noEditPoints="1"/>
            </p:cNvSpPr>
            <p:nvPr/>
          </p:nvSpPr>
          <p:spPr bwMode="auto">
            <a:xfrm>
              <a:off x="594" y="1493"/>
              <a:ext cx="35" cy="3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20" y="0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35" y="10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5" y="25"/>
                </a:cxn>
                <a:cxn ang="0">
                  <a:pos x="25" y="25"/>
                </a:cxn>
                <a:cxn ang="0">
                  <a:pos x="25" y="25"/>
                </a:cxn>
                <a:cxn ang="0">
                  <a:pos x="25" y="30"/>
                </a:cxn>
                <a:cxn ang="0">
                  <a:pos x="25" y="30"/>
                </a:cxn>
                <a:cxn ang="0">
                  <a:pos x="20" y="25"/>
                </a:cxn>
                <a:cxn ang="0">
                  <a:pos x="0" y="1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30" y="15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0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20"/>
                </a:cxn>
              </a:cxnLst>
              <a:rect l="0" t="0" r="r" b="b"/>
              <a:pathLst>
                <a:path w="35" h="30">
                  <a:moveTo>
                    <a:pt x="0" y="10"/>
                  </a:moveTo>
                  <a:lnTo>
                    <a:pt x="0" y="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20" y="0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35" y="10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0" y="25"/>
                  </a:lnTo>
                  <a:lnTo>
                    <a:pt x="0" y="10"/>
                  </a:lnTo>
                  <a:close/>
                  <a:moveTo>
                    <a:pt x="20" y="20"/>
                  </a:moveTo>
                  <a:lnTo>
                    <a:pt x="20" y="2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30" y="15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0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20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1" name="Freeform 91"/>
            <p:cNvSpPr>
              <a:spLocks noEditPoints="1"/>
            </p:cNvSpPr>
            <p:nvPr/>
          </p:nvSpPr>
          <p:spPr bwMode="auto">
            <a:xfrm>
              <a:off x="619" y="1478"/>
              <a:ext cx="25" cy="20"/>
            </a:xfrm>
            <a:custGeom>
              <a:avLst/>
              <a:gdLst/>
              <a:ahLst/>
              <a:cxnLst>
                <a:cxn ang="0">
                  <a:pos x="20" y="5"/>
                </a:cxn>
                <a:cxn ang="0">
                  <a:pos x="20" y="5"/>
                </a:cxn>
                <a:cxn ang="0">
                  <a:pos x="25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5" y="1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2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10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5"/>
                </a:cxn>
              </a:cxnLst>
              <a:rect l="0" t="0" r="r" b="b"/>
              <a:pathLst>
                <a:path w="25" h="20">
                  <a:moveTo>
                    <a:pt x="20" y="5"/>
                  </a:moveTo>
                  <a:lnTo>
                    <a:pt x="20" y="5"/>
                  </a:lnTo>
                  <a:lnTo>
                    <a:pt x="25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5" y="1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0"/>
                  </a:lnTo>
                  <a:lnTo>
                    <a:pt x="10" y="0"/>
                  </a:lnTo>
                  <a:lnTo>
                    <a:pt x="20" y="5"/>
                  </a:lnTo>
                  <a:close/>
                  <a:moveTo>
                    <a:pt x="10" y="5"/>
                  </a:moveTo>
                  <a:lnTo>
                    <a:pt x="10" y="5"/>
                  </a:lnTo>
                  <a:lnTo>
                    <a:pt x="10" y="10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2" name="Freeform 92"/>
            <p:cNvSpPr>
              <a:spLocks/>
            </p:cNvSpPr>
            <p:nvPr/>
          </p:nvSpPr>
          <p:spPr bwMode="auto">
            <a:xfrm>
              <a:off x="629" y="1458"/>
              <a:ext cx="25" cy="25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5" y="10"/>
                </a:cxn>
                <a:cxn ang="0">
                  <a:pos x="2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20" y="20"/>
                </a:cxn>
                <a:cxn ang="0">
                  <a:pos x="15" y="25"/>
                </a:cxn>
                <a:cxn ang="0">
                  <a:pos x="5" y="15"/>
                </a:cxn>
              </a:cxnLst>
              <a:rect l="0" t="0" r="r" b="b"/>
              <a:pathLst>
                <a:path w="25" h="25">
                  <a:moveTo>
                    <a:pt x="5" y="15"/>
                  </a:moveTo>
                  <a:lnTo>
                    <a:pt x="5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20" y="20"/>
                  </a:lnTo>
                  <a:lnTo>
                    <a:pt x="15" y="2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3" name="Freeform 93"/>
            <p:cNvSpPr>
              <a:spLocks noEditPoints="1"/>
            </p:cNvSpPr>
            <p:nvPr/>
          </p:nvSpPr>
          <p:spPr bwMode="auto">
            <a:xfrm>
              <a:off x="639" y="1428"/>
              <a:ext cx="30" cy="3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5" y="15"/>
                </a:cxn>
                <a:cxn ang="0">
                  <a:pos x="25" y="15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30"/>
                </a:cxn>
                <a:cxn ang="0">
                  <a:pos x="25" y="30"/>
                </a:cxn>
                <a:cxn ang="0">
                  <a:pos x="20" y="30"/>
                </a:cxn>
                <a:cxn ang="0">
                  <a:pos x="10" y="30"/>
                </a:cxn>
                <a:cxn ang="0">
                  <a:pos x="10" y="30"/>
                </a:cxn>
                <a:cxn ang="0">
                  <a:pos x="5" y="2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20" y="30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0" y="15"/>
                </a:cxn>
                <a:cxn ang="0">
                  <a:pos x="15" y="15"/>
                </a:cxn>
              </a:cxnLst>
              <a:rect l="0" t="0" r="r" b="b"/>
              <a:pathLst>
                <a:path w="30" h="30">
                  <a:moveTo>
                    <a:pt x="5" y="0"/>
                  </a:moveTo>
                  <a:lnTo>
                    <a:pt x="25" y="15"/>
                  </a:lnTo>
                  <a:lnTo>
                    <a:pt x="25" y="15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30"/>
                  </a:lnTo>
                  <a:lnTo>
                    <a:pt x="25" y="30"/>
                  </a:lnTo>
                  <a:lnTo>
                    <a:pt x="20" y="30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0" y="5"/>
                  </a:lnTo>
                  <a:lnTo>
                    <a:pt x="5" y="0"/>
                  </a:lnTo>
                  <a:close/>
                  <a:moveTo>
                    <a:pt x="15" y="15"/>
                  </a:moveTo>
                  <a:lnTo>
                    <a:pt x="1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20" y="30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15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A9CED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4" name="Freeform 94"/>
            <p:cNvSpPr>
              <a:spLocks/>
            </p:cNvSpPr>
            <p:nvPr/>
          </p:nvSpPr>
          <p:spPr bwMode="auto">
            <a:xfrm>
              <a:off x="624" y="1703"/>
              <a:ext cx="30" cy="25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20" y="5"/>
                </a:cxn>
                <a:cxn ang="0">
                  <a:pos x="30" y="10"/>
                </a:cxn>
                <a:cxn ang="0">
                  <a:pos x="2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20" y="20"/>
                </a:cxn>
                <a:cxn ang="0">
                  <a:pos x="20" y="25"/>
                </a:cxn>
                <a:cxn ang="0">
                  <a:pos x="5" y="15"/>
                </a:cxn>
              </a:cxnLst>
              <a:rect l="0" t="0" r="r" b="b"/>
              <a:pathLst>
                <a:path w="30" h="25">
                  <a:moveTo>
                    <a:pt x="5" y="15"/>
                  </a:moveTo>
                  <a:lnTo>
                    <a:pt x="5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20" y="5"/>
                  </a:lnTo>
                  <a:lnTo>
                    <a:pt x="30" y="10"/>
                  </a:lnTo>
                  <a:lnTo>
                    <a:pt x="2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20" y="20"/>
                  </a:lnTo>
                  <a:lnTo>
                    <a:pt x="20" y="2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5" name="Freeform 95"/>
            <p:cNvSpPr>
              <a:spLocks noEditPoints="1"/>
            </p:cNvSpPr>
            <p:nvPr/>
          </p:nvSpPr>
          <p:spPr bwMode="auto">
            <a:xfrm>
              <a:off x="639" y="1688"/>
              <a:ext cx="25" cy="20"/>
            </a:xfrm>
            <a:custGeom>
              <a:avLst/>
              <a:gdLst/>
              <a:ahLst/>
              <a:cxnLst>
                <a:cxn ang="0">
                  <a:pos x="20" y="5"/>
                </a:cxn>
                <a:cxn ang="0">
                  <a:pos x="20" y="5"/>
                </a:cxn>
                <a:cxn ang="0">
                  <a:pos x="25" y="5"/>
                </a:cxn>
                <a:cxn ang="0">
                  <a:pos x="25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1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1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5"/>
                </a:cxn>
                <a:cxn ang="0">
                  <a:pos x="20" y="5"/>
                </a:cxn>
                <a:cxn ang="0">
                  <a:pos x="15" y="5"/>
                </a:cxn>
                <a:cxn ang="0">
                  <a:pos x="15" y="5"/>
                </a:cxn>
              </a:cxnLst>
              <a:rect l="0" t="0" r="r" b="b"/>
              <a:pathLst>
                <a:path w="25" h="20">
                  <a:moveTo>
                    <a:pt x="20" y="5"/>
                  </a:moveTo>
                  <a:lnTo>
                    <a:pt x="20" y="5"/>
                  </a:lnTo>
                  <a:lnTo>
                    <a:pt x="25" y="5"/>
                  </a:lnTo>
                  <a:lnTo>
                    <a:pt x="25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1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5"/>
                  </a:lnTo>
                  <a:close/>
                  <a:moveTo>
                    <a:pt x="15" y="5"/>
                  </a:moveTo>
                  <a:lnTo>
                    <a:pt x="15" y="5"/>
                  </a:lnTo>
                  <a:lnTo>
                    <a:pt x="10" y="1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5" y="5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6" name="Freeform 96"/>
            <p:cNvSpPr>
              <a:spLocks/>
            </p:cNvSpPr>
            <p:nvPr/>
          </p:nvSpPr>
          <p:spPr bwMode="auto">
            <a:xfrm>
              <a:off x="649" y="1658"/>
              <a:ext cx="35" cy="30"/>
            </a:xfrm>
            <a:custGeom>
              <a:avLst/>
              <a:gdLst/>
              <a:ahLst/>
              <a:cxnLst>
                <a:cxn ang="0">
                  <a:pos x="5" y="25"/>
                </a:cxn>
                <a:cxn ang="0">
                  <a:pos x="5" y="25"/>
                </a:cxn>
                <a:cxn ang="0">
                  <a:pos x="0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25" y="0"/>
                </a:cxn>
                <a:cxn ang="0">
                  <a:pos x="35" y="5"/>
                </a:cxn>
                <a:cxn ang="0">
                  <a:pos x="35" y="10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20" y="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30" y="20"/>
                </a:cxn>
                <a:cxn ang="0">
                  <a:pos x="25" y="2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20" y="30"/>
                </a:cxn>
                <a:cxn ang="0">
                  <a:pos x="20" y="30"/>
                </a:cxn>
                <a:cxn ang="0">
                  <a:pos x="5" y="25"/>
                </a:cxn>
              </a:cxnLst>
              <a:rect l="0" t="0" r="r" b="b"/>
              <a:pathLst>
                <a:path w="35" h="30">
                  <a:moveTo>
                    <a:pt x="5" y="25"/>
                  </a:moveTo>
                  <a:lnTo>
                    <a:pt x="5" y="25"/>
                  </a:lnTo>
                  <a:lnTo>
                    <a:pt x="0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5" y="5"/>
                  </a:lnTo>
                  <a:lnTo>
                    <a:pt x="35" y="10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20" y="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30" y="20"/>
                  </a:lnTo>
                  <a:lnTo>
                    <a:pt x="25" y="2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20" y="30"/>
                  </a:lnTo>
                  <a:lnTo>
                    <a:pt x="20" y="30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7" name="Freeform 97"/>
            <p:cNvSpPr>
              <a:spLocks noEditPoints="1"/>
            </p:cNvSpPr>
            <p:nvPr/>
          </p:nvSpPr>
          <p:spPr bwMode="auto">
            <a:xfrm>
              <a:off x="674" y="1638"/>
              <a:ext cx="20" cy="20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0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5" y="5"/>
                </a:cxn>
                <a:cxn ang="0">
                  <a:pos x="5" y="1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0" y="10"/>
                </a:cxn>
                <a:cxn ang="0">
                  <a:pos x="5" y="15"/>
                </a:cxn>
                <a:cxn ang="0">
                  <a:pos x="10" y="5"/>
                </a:cxn>
              </a:cxnLst>
              <a:rect l="0" t="0" r="r" b="b"/>
              <a:pathLst>
                <a:path w="20" h="20">
                  <a:moveTo>
                    <a:pt x="5" y="15"/>
                  </a:moveTo>
                  <a:lnTo>
                    <a:pt x="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0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5"/>
                  </a:lnTo>
                  <a:lnTo>
                    <a:pt x="5" y="15"/>
                  </a:lnTo>
                  <a:close/>
                  <a:moveTo>
                    <a:pt x="10" y="5"/>
                  </a:move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0"/>
                  </a:lnTo>
                  <a:lnTo>
                    <a:pt x="5" y="15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8" name="Freeform 98"/>
            <p:cNvSpPr>
              <a:spLocks noEditPoints="1"/>
            </p:cNvSpPr>
            <p:nvPr/>
          </p:nvSpPr>
          <p:spPr bwMode="auto">
            <a:xfrm>
              <a:off x="689" y="1613"/>
              <a:ext cx="25" cy="2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25" y="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2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10" y="15"/>
                </a:cxn>
                <a:cxn ang="0">
                  <a:pos x="10" y="15"/>
                </a:cxn>
              </a:cxnLst>
              <a:rect l="0" t="0" r="r" b="b"/>
              <a:pathLst>
                <a:path w="25" h="20">
                  <a:moveTo>
                    <a:pt x="20" y="0"/>
                  </a:moveTo>
                  <a:lnTo>
                    <a:pt x="20" y="0"/>
                  </a:lnTo>
                  <a:lnTo>
                    <a:pt x="25" y="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5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20" y="0"/>
                  </a:lnTo>
                  <a:lnTo>
                    <a:pt x="20" y="0"/>
                  </a:lnTo>
                  <a:close/>
                  <a:moveTo>
                    <a:pt x="10" y="15"/>
                  </a:moveTo>
                  <a:lnTo>
                    <a:pt x="10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10" y="15"/>
                  </a:lnTo>
                  <a:lnTo>
                    <a:pt x="10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39" name="Freeform 99"/>
            <p:cNvSpPr>
              <a:spLocks/>
            </p:cNvSpPr>
            <p:nvPr/>
          </p:nvSpPr>
          <p:spPr bwMode="auto">
            <a:xfrm>
              <a:off x="694" y="1588"/>
              <a:ext cx="25" cy="25"/>
            </a:xfrm>
            <a:custGeom>
              <a:avLst/>
              <a:gdLst/>
              <a:ahLst/>
              <a:cxnLst>
                <a:cxn ang="0">
                  <a:pos x="25" y="25"/>
                </a:cxn>
                <a:cxn ang="0">
                  <a:pos x="10" y="15"/>
                </a:cxn>
                <a:cxn ang="0">
                  <a:pos x="10" y="20"/>
                </a:cxn>
                <a:cxn ang="0">
                  <a:pos x="5" y="15"/>
                </a:cxn>
                <a:cxn ang="0">
                  <a:pos x="10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0" y="15"/>
                </a:cxn>
                <a:cxn ang="0">
                  <a:pos x="25" y="25"/>
                </a:cxn>
                <a:cxn ang="0">
                  <a:pos x="25" y="25"/>
                </a:cxn>
              </a:cxnLst>
              <a:rect l="0" t="0" r="r" b="b"/>
              <a:pathLst>
                <a:path w="25" h="25">
                  <a:moveTo>
                    <a:pt x="25" y="25"/>
                  </a:moveTo>
                  <a:lnTo>
                    <a:pt x="10" y="15"/>
                  </a:lnTo>
                  <a:lnTo>
                    <a:pt x="10" y="20"/>
                  </a:lnTo>
                  <a:lnTo>
                    <a:pt x="5" y="15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0" y="15"/>
                  </a:lnTo>
                  <a:lnTo>
                    <a:pt x="25" y="25"/>
                  </a:lnTo>
                  <a:lnTo>
                    <a:pt x="25" y="2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0" name="Freeform 100"/>
            <p:cNvSpPr>
              <a:spLocks noEditPoints="1"/>
            </p:cNvSpPr>
            <p:nvPr/>
          </p:nvSpPr>
          <p:spPr bwMode="auto">
            <a:xfrm>
              <a:off x="704" y="1573"/>
              <a:ext cx="35" cy="2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5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5" y="10"/>
                </a:cxn>
                <a:cxn ang="0">
                  <a:pos x="35" y="15"/>
                </a:cxn>
                <a:cxn ang="0">
                  <a:pos x="35" y="15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30" y="20"/>
                </a:cxn>
                <a:cxn ang="0">
                  <a:pos x="25" y="25"/>
                </a:cxn>
                <a:cxn ang="0">
                  <a:pos x="25" y="25"/>
                </a:cxn>
                <a:cxn ang="0">
                  <a:pos x="25" y="20"/>
                </a:cxn>
                <a:cxn ang="0">
                  <a:pos x="0" y="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5" y="15"/>
                </a:cxn>
                <a:cxn ang="0">
                  <a:pos x="25" y="15"/>
                </a:cxn>
                <a:cxn ang="0">
                  <a:pos x="30" y="15"/>
                </a:cxn>
                <a:cxn ang="0">
                  <a:pos x="30" y="15"/>
                </a:cxn>
                <a:cxn ang="0">
                  <a:pos x="30" y="10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20" y="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5"/>
                </a:cxn>
                <a:cxn ang="0">
                  <a:pos x="20" y="15"/>
                </a:cxn>
              </a:cxnLst>
              <a:rect l="0" t="0" r="r" b="b"/>
              <a:pathLst>
                <a:path w="35" h="25">
                  <a:moveTo>
                    <a:pt x="0" y="5"/>
                  </a:moveTo>
                  <a:lnTo>
                    <a:pt x="5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5" y="10"/>
                  </a:lnTo>
                  <a:lnTo>
                    <a:pt x="35" y="15"/>
                  </a:lnTo>
                  <a:lnTo>
                    <a:pt x="35" y="15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30" y="2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5" y="20"/>
                  </a:lnTo>
                  <a:lnTo>
                    <a:pt x="0" y="5"/>
                  </a:lnTo>
                  <a:close/>
                  <a:moveTo>
                    <a:pt x="20" y="15"/>
                  </a:moveTo>
                  <a:lnTo>
                    <a:pt x="20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0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20" y="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20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1" name="Freeform 101"/>
            <p:cNvSpPr>
              <a:spLocks noEditPoints="1"/>
            </p:cNvSpPr>
            <p:nvPr/>
          </p:nvSpPr>
          <p:spPr bwMode="auto">
            <a:xfrm>
              <a:off x="729" y="1553"/>
              <a:ext cx="25" cy="20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5" y="10"/>
                </a:cxn>
                <a:cxn ang="0">
                  <a:pos x="25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15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1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0" y="0"/>
                </a:cxn>
                <a:cxn ang="0">
                  <a:pos x="15" y="5"/>
                </a:cxn>
                <a:cxn ang="0">
                  <a:pos x="20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15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</a:cxnLst>
              <a:rect l="0" t="0" r="r" b="b"/>
              <a:pathLst>
                <a:path w="25" h="20">
                  <a:moveTo>
                    <a:pt x="20" y="10"/>
                  </a:moveTo>
                  <a:lnTo>
                    <a:pt x="20" y="10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5" y="20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0" y="1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20" y="10"/>
                  </a:lnTo>
                  <a:close/>
                  <a:moveTo>
                    <a:pt x="15" y="10"/>
                  </a:moveTo>
                  <a:lnTo>
                    <a:pt x="15" y="10"/>
                  </a:lnTo>
                  <a:lnTo>
                    <a:pt x="10" y="15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2" name="Freeform 102"/>
            <p:cNvSpPr>
              <a:spLocks/>
            </p:cNvSpPr>
            <p:nvPr/>
          </p:nvSpPr>
          <p:spPr bwMode="auto">
            <a:xfrm>
              <a:off x="739" y="1533"/>
              <a:ext cx="30" cy="25"/>
            </a:xfrm>
            <a:custGeom>
              <a:avLst/>
              <a:gdLst/>
              <a:ahLst/>
              <a:cxnLst>
                <a:cxn ang="0">
                  <a:pos x="5" y="15"/>
                </a:cxn>
                <a:cxn ang="0">
                  <a:pos x="5" y="1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20" y="5"/>
                </a:cxn>
                <a:cxn ang="0">
                  <a:pos x="30" y="10"/>
                </a:cxn>
                <a:cxn ang="0">
                  <a:pos x="2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20" y="20"/>
                </a:cxn>
                <a:cxn ang="0">
                  <a:pos x="20" y="25"/>
                </a:cxn>
                <a:cxn ang="0">
                  <a:pos x="5" y="15"/>
                </a:cxn>
              </a:cxnLst>
              <a:rect l="0" t="0" r="r" b="b"/>
              <a:pathLst>
                <a:path w="30" h="25">
                  <a:moveTo>
                    <a:pt x="5" y="15"/>
                  </a:moveTo>
                  <a:lnTo>
                    <a:pt x="5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20" y="5"/>
                  </a:lnTo>
                  <a:lnTo>
                    <a:pt x="30" y="10"/>
                  </a:lnTo>
                  <a:lnTo>
                    <a:pt x="2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20" y="20"/>
                  </a:lnTo>
                  <a:lnTo>
                    <a:pt x="20" y="2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3" name="Freeform 103"/>
            <p:cNvSpPr>
              <a:spLocks noEditPoints="1"/>
            </p:cNvSpPr>
            <p:nvPr/>
          </p:nvSpPr>
          <p:spPr bwMode="auto">
            <a:xfrm>
              <a:off x="754" y="1508"/>
              <a:ext cx="25" cy="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5" y="15"/>
                </a:cxn>
                <a:cxn ang="0">
                  <a:pos x="25" y="2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15" y="30"/>
                </a:cxn>
                <a:cxn ang="0">
                  <a:pos x="5" y="25"/>
                </a:cxn>
                <a:cxn ang="0">
                  <a:pos x="5" y="25"/>
                </a:cxn>
                <a:cxn ang="0">
                  <a:pos x="0" y="2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15" y="2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15"/>
                </a:cxn>
                <a:cxn ang="0">
                  <a:pos x="15" y="10"/>
                </a:cxn>
              </a:cxnLst>
              <a:rect l="0" t="0" r="r" b="b"/>
              <a:pathLst>
                <a:path w="25" h="30">
                  <a:moveTo>
                    <a:pt x="0" y="0"/>
                  </a:moveTo>
                  <a:lnTo>
                    <a:pt x="20" y="10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25" y="2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25"/>
                  </a:lnTo>
                  <a:lnTo>
                    <a:pt x="20" y="25"/>
                  </a:lnTo>
                  <a:lnTo>
                    <a:pt x="15" y="30"/>
                  </a:lnTo>
                  <a:lnTo>
                    <a:pt x="5" y="25"/>
                  </a:lnTo>
                  <a:lnTo>
                    <a:pt x="5" y="25"/>
                  </a:lnTo>
                  <a:lnTo>
                    <a:pt x="0" y="2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15" y="10"/>
                  </a:move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5" y="2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15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4" name="Freeform 104"/>
            <p:cNvSpPr>
              <a:spLocks/>
            </p:cNvSpPr>
            <p:nvPr/>
          </p:nvSpPr>
          <p:spPr bwMode="auto">
            <a:xfrm>
              <a:off x="694" y="1748"/>
              <a:ext cx="25" cy="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0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0"/>
                </a:cxn>
                <a:cxn ang="0">
                  <a:pos x="15" y="5"/>
                </a:cxn>
                <a:cxn ang="0">
                  <a:pos x="25" y="10"/>
                </a:cxn>
                <a:cxn ang="0">
                  <a:pos x="2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15" y="20"/>
                </a:cxn>
                <a:cxn ang="0">
                  <a:pos x="15" y="25"/>
                </a:cxn>
                <a:cxn ang="0">
                  <a:pos x="0" y="15"/>
                </a:cxn>
              </a:cxnLst>
              <a:rect l="0" t="0" r="r" b="b"/>
              <a:pathLst>
                <a:path w="25" h="2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15" y="5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5" y="20"/>
                  </a:lnTo>
                  <a:lnTo>
                    <a:pt x="15" y="2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5" name="Freeform 105"/>
            <p:cNvSpPr>
              <a:spLocks noEditPoints="1"/>
            </p:cNvSpPr>
            <p:nvPr/>
          </p:nvSpPr>
          <p:spPr bwMode="auto">
            <a:xfrm>
              <a:off x="704" y="1733"/>
              <a:ext cx="25" cy="20"/>
            </a:xfrm>
            <a:custGeom>
              <a:avLst/>
              <a:gdLst/>
              <a:ahLst/>
              <a:cxnLst>
                <a:cxn ang="0">
                  <a:pos x="25" y="5"/>
                </a:cxn>
                <a:cxn ang="0">
                  <a:pos x="25" y="5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20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0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5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5"/>
                </a:cxn>
                <a:cxn ang="0">
                  <a:pos x="15" y="5"/>
                </a:cxn>
              </a:cxnLst>
              <a:rect l="0" t="0" r="r" b="b"/>
              <a:pathLst>
                <a:path w="25" h="20">
                  <a:moveTo>
                    <a:pt x="25" y="5"/>
                  </a:moveTo>
                  <a:lnTo>
                    <a:pt x="25" y="5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20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0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5" y="5"/>
                  </a:lnTo>
                  <a:close/>
                  <a:moveTo>
                    <a:pt x="15" y="5"/>
                  </a:moveTo>
                  <a:lnTo>
                    <a:pt x="15" y="5"/>
                  </a:lnTo>
                  <a:lnTo>
                    <a:pt x="15" y="10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6" name="Freeform 106"/>
            <p:cNvSpPr>
              <a:spLocks/>
            </p:cNvSpPr>
            <p:nvPr/>
          </p:nvSpPr>
          <p:spPr bwMode="auto">
            <a:xfrm>
              <a:off x="719" y="1703"/>
              <a:ext cx="35" cy="35"/>
            </a:xfrm>
            <a:custGeom>
              <a:avLst/>
              <a:gdLst/>
              <a:ahLst/>
              <a:cxnLst>
                <a:cxn ang="0">
                  <a:pos x="5" y="25"/>
                </a:cxn>
                <a:cxn ang="0">
                  <a:pos x="5" y="25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20" y="0"/>
                </a:cxn>
                <a:cxn ang="0">
                  <a:pos x="35" y="10"/>
                </a:cxn>
                <a:cxn ang="0">
                  <a:pos x="30" y="10"/>
                </a:cxn>
                <a:cxn ang="0">
                  <a:pos x="20" y="5"/>
                </a:cxn>
                <a:cxn ang="0">
                  <a:pos x="20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25"/>
                </a:cxn>
                <a:cxn ang="0">
                  <a:pos x="20" y="30"/>
                </a:cxn>
                <a:cxn ang="0">
                  <a:pos x="15" y="35"/>
                </a:cxn>
                <a:cxn ang="0">
                  <a:pos x="5" y="25"/>
                </a:cxn>
              </a:cxnLst>
              <a:rect l="0" t="0" r="r" b="b"/>
              <a:pathLst>
                <a:path w="35" h="35">
                  <a:moveTo>
                    <a:pt x="5" y="25"/>
                  </a:moveTo>
                  <a:lnTo>
                    <a:pt x="5" y="25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35" y="10"/>
                  </a:lnTo>
                  <a:lnTo>
                    <a:pt x="30" y="10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25"/>
                  </a:lnTo>
                  <a:lnTo>
                    <a:pt x="20" y="30"/>
                  </a:lnTo>
                  <a:lnTo>
                    <a:pt x="15" y="35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7" name="Freeform 107"/>
            <p:cNvSpPr>
              <a:spLocks noEditPoints="1"/>
            </p:cNvSpPr>
            <p:nvPr/>
          </p:nvSpPr>
          <p:spPr bwMode="auto">
            <a:xfrm>
              <a:off x="739" y="1683"/>
              <a:ext cx="25" cy="20"/>
            </a:xfrm>
            <a:custGeom>
              <a:avLst/>
              <a:gdLst/>
              <a:ahLst/>
              <a:cxnLst>
                <a:cxn ang="0">
                  <a:pos x="10" y="1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25" y="10"/>
                </a:cxn>
                <a:cxn ang="0">
                  <a:pos x="25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0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5" y="5"/>
                </a:cxn>
                <a:cxn ang="0">
                  <a:pos x="10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15" y="5"/>
                </a:cxn>
              </a:cxnLst>
              <a:rect l="0" t="0" r="r" b="b"/>
              <a:pathLst>
                <a:path w="25" h="20">
                  <a:moveTo>
                    <a:pt x="10" y="15"/>
                  </a:moveTo>
                  <a:lnTo>
                    <a:pt x="10" y="15"/>
                  </a:lnTo>
                  <a:lnTo>
                    <a:pt x="1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5" y="10"/>
                  </a:lnTo>
                  <a:lnTo>
                    <a:pt x="25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5"/>
                  </a:lnTo>
                  <a:lnTo>
                    <a:pt x="10" y="15"/>
                  </a:lnTo>
                  <a:close/>
                  <a:moveTo>
                    <a:pt x="15" y="5"/>
                  </a:moveTo>
                  <a:lnTo>
                    <a:pt x="15" y="5"/>
                  </a:lnTo>
                  <a:lnTo>
                    <a:pt x="10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15" y="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8" name="Freeform 108"/>
            <p:cNvSpPr>
              <a:spLocks noEditPoints="1"/>
            </p:cNvSpPr>
            <p:nvPr/>
          </p:nvSpPr>
          <p:spPr bwMode="auto">
            <a:xfrm>
              <a:off x="759" y="1658"/>
              <a:ext cx="20" cy="2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20" y="1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0" y="20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10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0" y="10"/>
                </a:cxn>
                <a:cxn ang="0">
                  <a:pos x="5" y="15"/>
                </a:cxn>
                <a:cxn ang="0">
                  <a:pos x="5" y="15"/>
                </a:cxn>
              </a:cxnLst>
              <a:rect l="0" t="0" r="r" b="b"/>
              <a:pathLst>
                <a:path w="20" h="20">
                  <a:moveTo>
                    <a:pt x="15" y="0"/>
                  </a:moveTo>
                  <a:lnTo>
                    <a:pt x="15" y="0"/>
                  </a:lnTo>
                  <a:lnTo>
                    <a:pt x="20" y="1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0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0"/>
                  </a:lnTo>
                  <a:lnTo>
                    <a:pt x="15" y="0"/>
                  </a:lnTo>
                  <a:lnTo>
                    <a:pt x="15" y="0"/>
                  </a:lnTo>
                  <a:close/>
                  <a:moveTo>
                    <a:pt x="5" y="15"/>
                  </a:moveTo>
                  <a:lnTo>
                    <a:pt x="5" y="15"/>
                  </a:lnTo>
                  <a:lnTo>
                    <a:pt x="10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0"/>
                  </a:lnTo>
                  <a:lnTo>
                    <a:pt x="5" y="15"/>
                  </a:lnTo>
                  <a:lnTo>
                    <a:pt x="5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49" name="Freeform 109"/>
            <p:cNvSpPr>
              <a:spLocks/>
            </p:cNvSpPr>
            <p:nvPr/>
          </p:nvSpPr>
          <p:spPr bwMode="auto">
            <a:xfrm>
              <a:off x="764" y="1633"/>
              <a:ext cx="25" cy="25"/>
            </a:xfrm>
            <a:custGeom>
              <a:avLst/>
              <a:gdLst/>
              <a:ahLst/>
              <a:cxnLst>
                <a:cxn ang="0">
                  <a:pos x="20" y="25"/>
                </a:cxn>
                <a:cxn ang="0">
                  <a:pos x="5" y="15"/>
                </a:cxn>
                <a:cxn ang="0">
                  <a:pos x="5" y="20"/>
                </a:cxn>
                <a:cxn ang="0">
                  <a:pos x="5" y="2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15"/>
                </a:cxn>
                <a:cxn ang="0">
                  <a:pos x="25" y="25"/>
                </a:cxn>
                <a:cxn ang="0">
                  <a:pos x="20" y="25"/>
                </a:cxn>
              </a:cxnLst>
              <a:rect l="0" t="0" r="r" b="b"/>
              <a:pathLst>
                <a:path w="25" h="25">
                  <a:moveTo>
                    <a:pt x="20" y="25"/>
                  </a:moveTo>
                  <a:lnTo>
                    <a:pt x="5" y="15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5"/>
                  </a:lnTo>
                  <a:lnTo>
                    <a:pt x="25" y="25"/>
                  </a:lnTo>
                  <a:lnTo>
                    <a:pt x="20" y="2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0" name="Freeform 110"/>
            <p:cNvSpPr>
              <a:spLocks noEditPoints="1"/>
            </p:cNvSpPr>
            <p:nvPr/>
          </p:nvSpPr>
          <p:spPr bwMode="auto">
            <a:xfrm>
              <a:off x="774" y="1618"/>
              <a:ext cx="30" cy="2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5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20" y="0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30" y="10"/>
                </a:cxn>
                <a:cxn ang="0">
                  <a:pos x="30" y="15"/>
                </a:cxn>
                <a:cxn ang="0">
                  <a:pos x="30" y="15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25"/>
                </a:cxn>
                <a:cxn ang="0">
                  <a:pos x="25" y="25"/>
                </a:cxn>
                <a:cxn ang="0">
                  <a:pos x="20" y="20"/>
                </a:cxn>
                <a:cxn ang="0">
                  <a:pos x="0" y="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30" y="15"/>
                </a:cxn>
                <a:cxn ang="0">
                  <a:pos x="30" y="15"/>
                </a:cxn>
                <a:cxn ang="0">
                  <a:pos x="30" y="10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20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15" y="15"/>
                </a:cxn>
                <a:cxn ang="0">
                  <a:pos x="20" y="15"/>
                </a:cxn>
              </a:cxnLst>
              <a:rect l="0" t="0" r="r" b="b"/>
              <a:pathLst>
                <a:path w="30" h="25">
                  <a:moveTo>
                    <a:pt x="0" y="5"/>
                  </a:moveTo>
                  <a:lnTo>
                    <a:pt x="0" y="5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0" y="10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20" y="20"/>
                  </a:lnTo>
                  <a:lnTo>
                    <a:pt x="0" y="5"/>
                  </a:lnTo>
                  <a:close/>
                  <a:moveTo>
                    <a:pt x="20" y="15"/>
                  </a:move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0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20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15" y="15"/>
                  </a:lnTo>
                  <a:lnTo>
                    <a:pt x="20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1" name="Freeform 111"/>
            <p:cNvSpPr>
              <a:spLocks noEditPoints="1"/>
            </p:cNvSpPr>
            <p:nvPr/>
          </p:nvSpPr>
          <p:spPr bwMode="auto">
            <a:xfrm>
              <a:off x="794" y="1598"/>
              <a:ext cx="25" cy="25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5" y="10"/>
                </a:cxn>
                <a:cxn ang="0">
                  <a:pos x="25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15" y="25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10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10" y="0"/>
                </a:cxn>
                <a:cxn ang="0">
                  <a:pos x="15" y="5"/>
                </a:cxn>
                <a:cxn ang="0">
                  <a:pos x="20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5"/>
                </a:cxn>
                <a:cxn ang="0">
                  <a:pos x="15" y="20"/>
                </a:cxn>
                <a:cxn ang="0">
                  <a:pos x="15" y="2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5" y="10"/>
                </a:cxn>
              </a:cxnLst>
              <a:rect l="0" t="0" r="r" b="b"/>
              <a:pathLst>
                <a:path w="25" h="25">
                  <a:moveTo>
                    <a:pt x="20" y="10"/>
                  </a:moveTo>
                  <a:lnTo>
                    <a:pt x="20" y="10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15" y="25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10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5" y="5"/>
                  </a:lnTo>
                  <a:lnTo>
                    <a:pt x="5" y="5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20" y="10"/>
                  </a:lnTo>
                  <a:close/>
                  <a:moveTo>
                    <a:pt x="15" y="10"/>
                  </a:moveTo>
                  <a:lnTo>
                    <a:pt x="15" y="10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5" y="2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2" name="Freeform 112"/>
            <p:cNvSpPr>
              <a:spLocks/>
            </p:cNvSpPr>
            <p:nvPr/>
          </p:nvSpPr>
          <p:spPr bwMode="auto">
            <a:xfrm>
              <a:off x="809" y="1578"/>
              <a:ext cx="25" cy="25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0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5" y="0"/>
                </a:cxn>
                <a:cxn ang="0">
                  <a:pos x="15" y="5"/>
                </a:cxn>
                <a:cxn ang="0">
                  <a:pos x="25" y="10"/>
                </a:cxn>
                <a:cxn ang="0">
                  <a:pos x="25" y="15"/>
                </a:cxn>
                <a:cxn ang="0">
                  <a:pos x="15" y="5"/>
                </a:cxn>
                <a:cxn ang="0">
                  <a:pos x="15" y="5"/>
                </a:cxn>
                <a:cxn ang="0">
                  <a:pos x="10" y="5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5" y="15"/>
                </a:cxn>
                <a:cxn ang="0">
                  <a:pos x="15" y="25"/>
                </a:cxn>
                <a:cxn ang="0">
                  <a:pos x="15" y="25"/>
                </a:cxn>
                <a:cxn ang="0">
                  <a:pos x="0" y="15"/>
                </a:cxn>
              </a:cxnLst>
              <a:rect l="0" t="0" r="r" b="b"/>
              <a:pathLst>
                <a:path w="25" h="2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5" y="5"/>
                  </a:lnTo>
                  <a:lnTo>
                    <a:pt x="5" y="5"/>
                  </a:lnTo>
                  <a:lnTo>
                    <a:pt x="5" y="0"/>
                  </a:lnTo>
                  <a:lnTo>
                    <a:pt x="15" y="5"/>
                  </a:lnTo>
                  <a:lnTo>
                    <a:pt x="25" y="10"/>
                  </a:lnTo>
                  <a:lnTo>
                    <a:pt x="25" y="15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0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5" y="15"/>
                  </a:lnTo>
                  <a:lnTo>
                    <a:pt x="15" y="25"/>
                  </a:lnTo>
                  <a:lnTo>
                    <a:pt x="15" y="2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3" name="Freeform 113"/>
            <p:cNvSpPr>
              <a:spLocks noEditPoints="1"/>
            </p:cNvSpPr>
            <p:nvPr/>
          </p:nvSpPr>
          <p:spPr bwMode="auto">
            <a:xfrm>
              <a:off x="819" y="1553"/>
              <a:ext cx="30" cy="3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5" y="15"/>
                </a:cxn>
                <a:cxn ang="0">
                  <a:pos x="25" y="15"/>
                </a:cxn>
                <a:cxn ang="0">
                  <a:pos x="30" y="15"/>
                </a:cxn>
                <a:cxn ang="0">
                  <a:pos x="25" y="20"/>
                </a:cxn>
                <a:cxn ang="0">
                  <a:pos x="25" y="15"/>
                </a:cxn>
                <a:cxn ang="0">
                  <a:pos x="25" y="15"/>
                </a:cxn>
                <a:cxn ang="0">
                  <a:pos x="25" y="15"/>
                </a:cxn>
                <a:cxn ang="0">
                  <a:pos x="25" y="25"/>
                </a:cxn>
                <a:cxn ang="0">
                  <a:pos x="25" y="25"/>
                </a:cxn>
                <a:cxn ang="0">
                  <a:pos x="15" y="3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5" y="20"/>
                </a:cxn>
                <a:cxn ang="0">
                  <a:pos x="5" y="10"/>
                </a:cxn>
                <a:cxn ang="0">
                  <a:pos x="5" y="10"/>
                </a:cxn>
                <a:cxn ang="0">
                  <a:pos x="10" y="10"/>
                </a:cxn>
                <a:cxn ang="0">
                  <a:pos x="10" y="1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5" y="10"/>
                </a:cxn>
                <a:cxn ang="0">
                  <a:pos x="10" y="15"/>
                </a:cxn>
                <a:cxn ang="0">
                  <a:pos x="10" y="15"/>
                </a:cxn>
                <a:cxn ang="0">
                  <a:pos x="5" y="20"/>
                </a:cxn>
                <a:cxn ang="0">
                  <a:pos x="10" y="25"/>
                </a:cxn>
                <a:cxn ang="0">
                  <a:pos x="10" y="25"/>
                </a:cxn>
                <a:cxn ang="0">
                  <a:pos x="15" y="2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20" y="15"/>
                </a:cxn>
                <a:cxn ang="0">
                  <a:pos x="15" y="10"/>
                </a:cxn>
              </a:cxnLst>
              <a:rect l="0" t="0" r="r" b="b"/>
              <a:pathLst>
                <a:path w="30" h="30">
                  <a:moveTo>
                    <a:pt x="5" y="0"/>
                  </a:moveTo>
                  <a:lnTo>
                    <a:pt x="25" y="15"/>
                  </a:lnTo>
                  <a:lnTo>
                    <a:pt x="25" y="15"/>
                  </a:lnTo>
                  <a:lnTo>
                    <a:pt x="30" y="15"/>
                  </a:lnTo>
                  <a:lnTo>
                    <a:pt x="25" y="20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15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5" y="3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5" y="20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15" y="10"/>
                  </a:moveTo>
                  <a:lnTo>
                    <a:pt x="15" y="10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0" y="15"/>
                  </a:lnTo>
                  <a:lnTo>
                    <a:pt x="10" y="15"/>
                  </a:lnTo>
                  <a:lnTo>
                    <a:pt x="5" y="20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5" y="2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20" y="15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6EB5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4" name="Freeform 114"/>
            <p:cNvSpPr>
              <a:spLocks/>
            </p:cNvSpPr>
            <p:nvPr/>
          </p:nvSpPr>
          <p:spPr bwMode="auto">
            <a:xfrm>
              <a:off x="928" y="1688"/>
              <a:ext cx="170" cy="196"/>
            </a:xfrm>
            <a:custGeom>
              <a:avLst/>
              <a:gdLst/>
              <a:ahLst/>
              <a:cxnLst>
                <a:cxn ang="0">
                  <a:pos x="160" y="25"/>
                </a:cxn>
                <a:cxn ang="0">
                  <a:pos x="160" y="25"/>
                </a:cxn>
                <a:cxn ang="0">
                  <a:pos x="170" y="20"/>
                </a:cxn>
                <a:cxn ang="0">
                  <a:pos x="170" y="20"/>
                </a:cxn>
                <a:cxn ang="0">
                  <a:pos x="165" y="20"/>
                </a:cxn>
                <a:cxn ang="0">
                  <a:pos x="165" y="15"/>
                </a:cxn>
                <a:cxn ang="0">
                  <a:pos x="165" y="15"/>
                </a:cxn>
                <a:cxn ang="0">
                  <a:pos x="145" y="5"/>
                </a:cxn>
                <a:cxn ang="0">
                  <a:pos x="130" y="0"/>
                </a:cxn>
                <a:cxn ang="0">
                  <a:pos x="110" y="0"/>
                </a:cxn>
                <a:cxn ang="0">
                  <a:pos x="95" y="0"/>
                </a:cxn>
                <a:cxn ang="0">
                  <a:pos x="75" y="5"/>
                </a:cxn>
                <a:cxn ang="0">
                  <a:pos x="60" y="15"/>
                </a:cxn>
                <a:cxn ang="0">
                  <a:pos x="45" y="25"/>
                </a:cxn>
                <a:cxn ang="0">
                  <a:pos x="35" y="40"/>
                </a:cxn>
                <a:cxn ang="0">
                  <a:pos x="15" y="70"/>
                </a:cxn>
                <a:cxn ang="0">
                  <a:pos x="15" y="70"/>
                </a:cxn>
                <a:cxn ang="0">
                  <a:pos x="5" y="85"/>
                </a:cxn>
                <a:cxn ang="0">
                  <a:pos x="0" y="100"/>
                </a:cxn>
                <a:cxn ang="0">
                  <a:pos x="0" y="120"/>
                </a:cxn>
                <a:cxn ang="0">
                  <a:pos x="0" y="135"/>
                </a:cxn>
                <a:cxn ang="0">
                  <a:pos x="10" y="155"/>
                </a:cxn>
                <a:cxn ang="0">
                  <a:pos x="15" y="171"/>
                </a:cxn>
                <a:cxn ang="0">
                  <a:pos x="30" y="186"/>
                </a:cxn>
                <a:cxn ang="0">
                  <a:pos x="40" y="196"/>
                </a:cxn>
                <a:cxn ang="0">
                  <a:pos x="45" y="196"/>
                </a:cxn>
                <a:cxn ang="0">
                  <a:pos x="45" y="196"/>
                </a:cxn>
                <a:cxn ang="0">
                  <a:pos x="45" y="196"/>
                </a:cxn>
                <a:cxn ang="0">
                  <a:pos x="45" y="196"/>
                </a:cxn>
                <a:cxn ang="0">
                  <a:pos x="45" y="166"/>
                </a:cxn>
                <a:cxn ang="0">
                  <a:pos x="55" y="135"/>
                </a:cxn>
                <a:cxn ang="0">
                  <a:pos x="55" y="135"/>
                </a:cxn>
                <a:cxn ang="0">
                  <a:pos x="75" y="95"/>
                </a:cxn>
                <a:cxn ang="0">
                  <a:pos x="100" y="70"/>
                </a:cxn>
                <a:cxn ang="0">
                  <a:pos x="125" y="45"/>
                </a:cxn>
                <a:cxn ang="0">
                  <a:pos x="160" y="25"/>
                </a:cxn>
                <a:cxn ang="0">
                  <a:pos x="160" y="25"/>
                </a:cxn>
              </a:cxnLst>
              <a:rect l="0" t="0" r="r" b="b"/>
              <a:pathLst>
                <a:path w="170" h="196">
                  <a:moveTo>
                    <a:pt x="160" y="25"/>
                  </a:moveTo>
                  <a:lnTo>
                    <a:pt x="160" y="25"/>
                  </a:lnTo>
                  <a:lnTo>
                    <a:pt x="170" y="20"/>
                  </a:lnTo>
                  <a:lnTo>
                    <a:pt x="170" y="20"/>
                  </a:lnTo>
                  <a:lnTo>
                    <a:pt x="165" y="20"/>
                  </a:lnTo>
                  <a:lnTo>
                    <a:pt x="165" y="15"/>
                  </a:lnTo>
                  <a:lnTo>
                    <a:pt x="165" y="15"/>
                  </a:lnTo>
                  <a:lnTo>
                    <a:pt x="145" y="5"/>
                  </a:lnTo>
                  <a:lnTo>
                    <a:pt x="130" y="0"/>
                  </a:lnTo>
                  <a:lnTo>
                    <a:pt x="110" y="0"/>
                  </a:lnTo>
                  <a:lnTo>
                    <a:pt x="95" y="0"/>
                  </a:lnTo>
                  <a:lnTo>
                    <a:pt x="75" y="5"/>
                  </a:lnTo>
                  <a:lnTo>
                    <a:pt x="60" y="15"/>
                  </a:lnTo>
                  <a:lnTo>
                    <a:pt x="45" y="25"/>
                  </a:lnTo>
                  <a:lnTo>
                    <a:pt x="35" y="40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5" y="85"/>
                  </a:lnTo>
                  <a:lnTo>
                    <a:pt x="0" y="100"/>
                  </a:lnTo>
                  <a:lnTo>
                    <a:pt x="0" y="120"/>
                  </a:lnTo>
                  <a:lnTo>
                    <a:pt x="0" y="135"/>
                  </a:lnTo>
                  <a:lnTo>
                    <a:pt x="10" y="155"/>
                  </a:lnTo>
                  <a:lnTo>
                    <a:pt x="15" y="171"/>
                  </a:lnTo>
                  <a:lnTo>
                    <a:pt x="30" y="186"/>
                  </a:lnTo>
                  <a:lnTo>
                    <a:pt x="40" y="196"/>
                  </a:lnTo>
                  <a:lnTo>
                    <a:pt x="45" y="196"/>
                  </a:lnTo>
                  <a:lnTo>
                    <a:pt x="45" y="196"/>
                  </a:lnTo>
                  <a:lnTo>
                    <a:pt x="45" y="196"/>
                  </a:lnTo>
                  <a:lnTo>
                    <a:pt x="45" y="196"/>
                  </a:lnTo>
                  <a:lnTo>
                    <a:pt x="45" y="166"/>
                  </a:lnTo>
                  <a:lnTo>
                    <a:pt x="55" y="135"/>
                  </a:lnTo>
                  <a:lnTo>
                    <a:pt x="55" y="135"/>
                  </a:lnTo>
                  <a:lnTo>
                    <a:pt x="75" y="95"/>
                  </a:lnTo>
                  <a:lnTo>
                    <a:pt x="100" y="70"/>
                  </a:lnTo>
                  <a:lnTo>
                    <a:pt x="125" y="45"/>
                  </a:lnTo>
                  <a:lnTo>
                    <a:pt x="160" y="25"/>
                  </a:lnTo>
                  <a:lnTo>
                    <a:pt x="160" y="25"/>
                  </a:lnTo>
                  <a:close/>
                </a:path>
              </a:pathLst>
            </a:custGeom>
            <a:solidFill>
              <a:srgbClr val="0F0F0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5" name="Freeform 115"/>
            <p:cNvSpPr>
              <a:spLocks/>
            </p:cNvSpPr>
            <p:nvPr/>
          </p:nvSpPr>
          <p:spPr bwMode="auto">
            <a:xfrm>
              <a:off x="719" y="1909"/>
              <a:ext cx="529" cy="415"/>
            </a:xfrm>
            <a:custGeom>
              <a:avLst/>
              <a:gdLst/>
              <a:ahLst/>
              <a:cxnLst>
                <a:cxn ang="0">
                  <a:pos x="424" y="55"/>
                </a:cxn>
                <a:cxn ang="0">
                  <a:pos x="424" y="55"/>
                </a:cxn>
                <a:cxn ang="0">
                  <a:pos x="454" y="80"/>
                </a:cxn>
                <a:cxn ang="0">
                  <a:pos x="484" y="110"/>
                </a:cxn>
                <a:cxn ang="0">
                  <a:pos x="499" y="125"/>
                </a:cxn>
                <a:cxn ang="0">
                  <a:pos x="504" y="145"/>
                </a:cxn>
                <a:cxn ang="0">
                  <a:pos x="509" y="165"/>
                </a:cxn>
                <a:cxn ang="0">
                  <a:pos x="509" y="185"/>
                </a:cxn>
                <a:cxn ang="0">
                  <a:pos x="509" y="185"/>
                </a:cxn>
                <a:cxn ang="0">
                  <a:pos x="509" y="225"/>
                </a:cxn>
                <a:cxn ang="0">
                  <a:pos x="509" y="255"/>
                </a:cxn>
                <a:cxn ang="0">
                  <a:pos x="529" y="340"/>
                </a:cxn>
                <a:cxn ang="0">
                  <a:pos x="529" y="340"/>
                </a:cxn>
                <a:cxn ang="0">
                  <a:pos x="529" y="360"/>
                </a:cxn>
                <a:cxn ang="0">
                  <a:pos x="524" y="370"/>
                </a:cxn>
                <a:cxn ang="0">
                  <a:pos x="519" y="385"/>
                </a:cxn>
                <a:cxn ang="0">
                  <a:pos x="504" y="395"/>
                </a:cxn>
                <a:cxn ang="0">
                  <a:pos x="469" y="405"/>
                </a:cxn>
                <a:cxn ang="0">
                  <a:pos x="424" y="410"/>
                </a:cxn>
                <a:cxn ang="0">
                  <a:pos x="379" y="415"/>
                </a:cxn>
                <a:cxn ang="0">
                  <a:pos x="339" y="410"/>
                </a:cxn>
                <a:cxn ang="0">
                  <a:pos x="314" y="405"/>
                </a:cxn>
                <a:cxn ang="0">
                  <a:pos x="304" y="400"/>
                </a:cxn>
                <a:cxn ang="0">
                  <a:pos x="304" y="400"/>
                </a:cxn>
                <a:cxn ang="0">
                  <a:pos x="289" y="345"/>
                </a:cxn>
                <a:cxn ang="0">
                  <a:pos x="269" y="295"/>
                </a:cxn>
                <a:cxn ang="0">
                  <a:pos x="244" y="260"/>
                </a:cxn>
                <a:cxn ang="0">
                  <a:pos x="214" y="230"/>
                </a:cxn>
                <a:cxn ang="0">
                  <a:pos x="145" y="175"/>
                </a:cxn>
                <a:cxn ang="0">
                  <a:pos x="100" y="140"/>
                </a:cxn>
                <a:cxn ang="0">
                  <a:pos x="50" y="95"/>
                </a:cxn>
                <a:cxn ang="0">
                  <a:pos x="50" y="95"/>
                </a:cxn>
                <a:cxn ang="0">
                  <a:pos x="15" y="55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55" y="0"/>
                </a:cxn>
                <a:cxn ang="0">
                  <a:pos x="110" y="0"/>
                </a:cxn>
                <a:cxn ang="0">
                  <a:pos x="110" y="0"/>
                </a:cxn>
                <a:cxn ang="0">
                  <a:pos x="160" y="10"/>
                </a:cxn>
                <a:cxn ang="0">
                  <a:pos x="160" y="10"/>
                </a:cxn>
                <a:cxn ang="0">
                  <a:pos x="175" y="15"/>
                </a:cxn>
                <a:cxn ang="0">
                  <a:pos x="175" y="15"/>
                </a:cxn>
                <a:cxn ang="0">
                  <a:pos x="244" y="40"/>
                </a:cxn>
                <a:cxn ang="0">
                  <a:pos x="309" y="65"/>
                </a:cxn>
                <a:cxn ang="0">
                  <a:pos x="359" y="80"/>
                </a:cxn>
                <a:cxn ang="0">
                  <a:pos x="359" y="80"/>
                </a:cxn>
                <a:cxn ang="0">
                  <a:pos x="379" y="80"/>
                </a:cxn>
                <a:cxn ang="0">
                  <a:pos x="399" y="75"/>
                </a:cxn>
                <a:cxn ang="0">
                  <a:pos x="414" y="65"/>
                </a:cxn>
                <a:cxn ang="0">
                  <a:pos x="424" y="55"/>
                </a:cxn>
                <a:cxn ang="0">
                  <a:pos x="424" y="55"/>
                </a:cxn>
              </a:cxnLst>
              <a:rect l="0" t="0" r="r" b="b"/>
              <a:pathLst>
                <a:path w="529" h="415">
                  <a:moveTo>
                    <a:pt x="424" y="55"/>
                  </a:moveTo>
                  <a:lnTo>
                    <a:pt x="424" y="55"/>
                  </a:lnTo>
                  <a:lnTo>
                    <a:pt x="454" y="80"/>
                  </a:lnTo>
                  <a:lnTo>
                    <a:pt x="484" y="110"/>
                  </a:lnTo>
                  <a:lnTo>
                    <a:pt x="499" y="125"/>
                  </a:lnTo>
                  <a:lnTo>
                    <a:pt x="504" y="145"/>
                  </a:lnTo>
                  <a:lnTo>
                    <a:pt x="509" y="165"/>
                  </a:lnTo>
                  <a:lnTo>
                    <a:pt x="509" y="185"/>
                  </a:lnTo>
                  <a:lnTo>
                    <a:pt x="509" y="185"/>
                  </a:lnTo>
                  <a:lnTo>
                    <a:pt x="509" y="225"/>
                  </a:lnTo>
                  <a:lnTo>
                    <a:pt x="509" y="255"/>
                  </a:lnTo>
                  <a:lnTo>
                    <a:pt x="529" y="340"/>
                  </a:lnTo>
                  <a:lnTo>
                    <a:pt x="529" y="340"/>
                  </a:lnTo>
                  <a:lnTo>
                    <a:pt x="529" y="360"/>
                  </a:lnTo>
                  <a:lnTo>
                    <a:pt x="524" y="370"/>
                  </a:lnTo>
                  <a:lnTo>
                    <a:pt x="519" y="385"/>
                  </a:lnTo>
                  <a:lnTo>
                    <a:pt x="504" y="395"/>
                  </a:lnTo>
                  <a:lnTo>
                    <a:pt x="469" y="405"/>
                  </a:lnTo>
                  <a:lnTo>
                    <a:pt x="424" y="410"/>
                  </a:lnTo>
                  <a:lnTo>
                    <a:pt x="379" y="415"/>
                  </a:lnTo>
                  <a:lnTo>
                    <a:pt x="339" y="410"/>
                  </a:lnTo>
                  <a:lnTo>
                    <a:pt x="314" y="405"/>
                  </a:lnTo>
                  <a:lnTo>
                    <a:pt x="304" y="400"/>
                  </a:lnTo>
                  <a:lnTo>
                    <a:pt x="304" y="400"/>
                  </a:lnTo>
                  <a:lnTo>
                    <a:pt x="289" y="345"/>
                  </a:lnTo>
                  <a:lnTo>
                    <a:pt x="269" y="295"/>
                  </a:lnTo>
                  <a:lnTo>
                    <a:pt x="244" y="260"/>
                  </a:lnTo>
                  <a:lnTo>
                    <a:pt x="214" y="230"/>
                  </a:lnTo>
                  <a:lnTo>
                    <a:pt x="145" y="175"/>
                  </a:lnTo>
                  <a:lnTo>
                    <a:pt x="100" y="140"/>
                  </a:lnTo>
                  <a:lnTo>
                    <a:pt x="50" y="95"/>
                  </a:lnTo>
                  <a:lnTo>
                    <a:pt x="50" y="95"/>
                  </a:lnTo>
                  <a:lnTo>
                    <a:pt x="15" y="5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55" y="0"/>
                  </a:lnTo>
                  <a:lnTo>
                    <a:pt x="110" y="0"/>
                  </a:lnTo>
                  <a:lnTo>
                    <a:pt x="110" y="0"/>
                  </a:lnTo>
                  <a:lnTo>
                    <a:pt x="160" y="10"/>
                  </a:lnTo>
                  <a:lnTo>
                    <a:pt x="160" y="10"/>
                  </a:lnTo>
                  <a:lnTo>
                    <a:pt x="175" y="15"/>
                  </a:lnTo>
                  <a:lnTo>
                    <a:pt x="175" y="15"/>
                  </a:lnTo>
                  <a:lnTo>
                    <a:pt x="244" y="40"/>
                  </a:lnTo>
                  <a:lnTo>
                    <a:pt x="309" y="65"/>
                  </a:lnTo>
                  <a:lnTo>
                    <a:pt x="359" y="80"/>
                  </a:lnTo>
                  <a:lnTo>
                    <a:pt x="359" y="80"/>
                  </a:lnTo>
                  <a:lnTo>
                    <a:pt x="379" y="80"/>
                  </a:lnTo>
                  <a:lnTo>
                    <a:pt x="399" y="75"/>
                  </a:lnTo>
                  <a:lnTo>
                    <a:pt x="414" y="65"/>
                  </a:lnTo>
                  <a:lnTo>
                    <a:pt x="424" y="55"/>
                  </a:lnTo>
                  <a:lnTo>
                    <a:pt x="424" y="5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6" name="Freeform 116"/>
            <p:cNvSpPr>
              <a:spLocks/>
            </p:cNvSpPr>
            <p:nvPr/>
          </p:nvSpPr>
          <p:spPr bwMode="auto">
            <a:xfrm>
              <a:off x="434" y="1678"/>
              <a:ext cx="829" cy="702"/>
            </a:xfrm>
            <a:custGeom>
              <a:avLst/>
              <a:gdLst/>
              <a:ahLst/>
              <a:cxnLst>
                <a:cxn ang="0">
                  <a:pos x="260" y="5"/>
                </a:cxn>
                <a:cxn ang="0">
                  <a:pos x="330" y="0"/>
                </a:cxn>
                <a:cxn ang="0">
                  <a:pos x="375" y="5"/>
                </a:cxn>
                <a:cxn ang="0">
                  <a:pos x="395" y="25"/>
                </a:cxn>
                <a:cxn ang="0">
                  <a:pos x="390" y="60"/>
                </a:cxn>
                <a:cxn ang="0">
                  <a:pos x="420" y="65"/>
                </a:cxn>
                <a:cxn ang="0">
                  <a:pos x="465" y="85"/>
                </a:cxn>
                <a:cxn ang="0">
                  <a:pos x="480" y="110"/>
                </a:cxn>
                <a:cxn ang="0">
                  <a:pos x="475" y="130"/>
                </a:cxn>
                <a:cxn ang="0">
                  <a:pos x="504" y="135"/>
                </a:cxn>
                <a:cxn ang="0">
                  <a:pos x="519" y="155"/>
                </a:cxn>
                <a:cxn ang="0">
                  <a:pos x="519" y="181"/>
                </a:cxn>
                <a:cxn ang="0">
                  <a:pos x="489" y="226"/>
                </a:cxn>
                <a:cxn ang="0">
                  <a:pos x="465" y="241"/>
                </a:cxn>
                <a:cxn ang="0">
                  <a:pos x="435" y="241"/>
                </a:cxn>
                <a:cxn ang="0">
                  <a:pos x="405" y="226"/>
                </a:cxn>
                <a:cxn ang="0">
                  <a:pos x="410" y="266"/>
                </a:cxn>
                <a:cxn ang="0">
                  <a:pos x="440" y="266"/>
                </a:cxn>
                <a:cxn ang="0">
                  <a:pos x="519" y="291"/>
                </a:cxn>
                <a:cxn ang="0">
                  <a:pos x="594" y="311"/>
                </a:cxn>
                <a:cxn ang="0">
                  <a:pos x="659" y="336"/>
                </a:cxn>
                <a:cxn ang="0">
                  <a:pos x="709" y="371"/>
                </a:cxn>
                <a:cxn ang="0">
                  <a:pos x="744" y="436"/>
                </a:cxn>
                <a:cxn ang="0">
                  <a:pos x="754" y="461"/>
                </a:cxn>
                <a:cxn ang="0">
                  <a:pos x="774" y="486"/>
                </a:cxn>
                <a:cxn ang="0">
                  <a:pos x="789" y="516"/>
                </a:cxn>
                <a:cxn ang="0">
                  <a:pos x="809" y="531"/>
                </a:cxn>
                <a:cxn ang="0">
                  <a:pos x="799" y="496"/>
                </a:cxn>
                <a:cxn ang="0">
                  <a:pos x="804" y="491"/>
                </a:cxn>
                <a:cxn ang="0">
                  <a:pos x="814" y="491"/>
                </a:cxn>
                <a:cxn ang="0">
                  <a:pos x="829" y="541"/>
                </a:cxn>
                <a:cxn ang="0">
                  <a:pos x="824" y="596"/>
                </a:cxn>
                <a:cxn ang="0">
                  <a:pos x="789" y="641"/>
                </a:cxn>
                <a:cxn ang="0">
                  <a:pos x="764" y="666"/>
                </a:cxn>
                <a:cxn ang="0">
                  <a:pos x="709" y="696"/>
                </a:cxn>
                <a:cxn ang="0">
                  <a:pos x="654" y="696"/>
                </a:cxn>
                <a:cxn ang="0">
                  <a:pos x="594" y="661"/>
                </a:cxn>
                <a:cxn ang="0">
                  <a:pos x="569" y="631"/>
                </a:cxn>
                <a:cxn ang="0">
                  <a:pos x="499" y="571"/>
                </a:cxn>
                <a:cxn ang="0">
                  <a:pos x="420" y="526"/>
                </a:cxn>
                <a:cxn ang="0">
                  <a:pos x="335" y="496"/>
                </a:cxn>
                <a:cxn ang="0">
                  <a:pos x="250" y="486"/>
                </a:cxn>
                <a:cxn ang="0">
                  <a:pos x="225" y="481"/>
                </a:cxn>
                <a:cxn ang="0">
                  <a:pos x="185" y="471"/>
                </a:cxn>
                <a:cxn ang="0">
                  <a:pos x="150" y="426"/>
                </a:cxn>
                <a:cxn ang="0">
                  <a:pos x="125" y="386"/>
                </a:cxn>
                <a:cxn ang="0">
                  <a:pos x="55" y="256"/>
                </a:cxn>
                <a:cxn ang="0">
                  <a:pos x="5" y="130"/>
                </a:cxn>
                <a:cxn ang="0">
                  <a:pos x="0" y="80"/>
                </a:cxn>
                <a:cxn ang="0">
                  <a:pos x="20" y="55"/>
                </a:cxn>
                <a:cxn ang="0">
                  <a:pos x="65" y="65"/>
                </a:cxn>
                <a:cxn ang="0">
                  <a:pos x="85" y="75"/>
                </a:cxn>
                <a:cxn ang="0">
                  <a:pos x="120" y="105"/>
                </a:cxn>
                <a:cxn ang="0">
                  <a:pos x="135" y="125"/>
                </a:cxn>
                <a:cxn ang="0">
                  <a:pos x="145" y="70"/>
                </a:cxn>
                <a:cxn ang="0">
                  <a:pos x="170" y="35"/>
                </a:cxn>
                <a:cxn ang="0">
                  <a:pos x="205" y="15"/>
                </a:cxn>
                <a:cxn ang="0">
                  <a:pos x="260" y="5"/>
                </a:cxn>
              </a:cxnLst>
              <a:rect l="0" t="0" r="r" b="b"/>
              <a:pathLst>
                <a:path w="829" h="702">
                  <a:moveTo>
                    <a:pt x="260" y="5"/>
                  </a:moveTo>
                  <a:lnTo>
                    <a:pt x="260" y="5"/>
                  </a:lnTo>
                  <a:lnTo>
                    <a:pt x="300" y="0"/>
                  </a:lnTo>
                  <a:lnTo>
                    <a:pt x="330" y="0"/>
                  </a:lnTo>
                  <a:lnTo>
                    <a:pt x="355" y="0"/>
                  </a:lnTo>
                  <a:lnTo>
                    <a:pt x="375" y="5"/>
                  </a:lnTo>
                  <a:lnTo>
                    <a:pt x="390" y="15"/>
                  </a:lnTo>
                  <a:lnTo>
                    <a:pt x="395" y="25"/>
                  </a:lnTo>
                  <a:lnTo>
                    <a:pt x="395" y="35"/>
                  </a:lnTo>
                  <a:lnTo>
                    <a:pt x="390" y="60"/>
                  </a:lnTo>
                  <a:lnTo>
                    <a:pt x="390" y="60"/>
                  </a:lnTo>
                  <a:lnTo>
                    <a:pt x="420" y="65"/>
                  </a:lnTo>
                  <a:lnTo>
                    <a:pt x="455" y="75"/>
                  </a:lnTo>
                  <a:lnTo>
                    <a:pt x="465" y="85"/>
                  </a:lnTo>
                  <a:lnTo>
                    <a:pt x="475" y="95"/>
                  </a:lnTo>
                  <a:lnTo>
                    <a:pt x="480" y="110"/>
                  </a:lnTo>
                  <a:lnTo>
                    <a:pt x="475" y="130"/>
                  </a:lnTo>
                  <a:lnTo>
                    <a:pt x="475" y="130"/>
                  </a:lnTo>
                  <a:lnTo>
                    <a:pt x="489" y="130"/>
                  </a:lnTo>
                  <a:lnTo>
                    <a:pt x="504" y="135"/>
                  </a:lnTo>
                  <a:lnTo>
                    <a:pt x="514" y="145"/>
                  </a:lnTo>
                  <a:lnTo>
                    <a:pt x="519" y="155"/>
                  </a:lnTo>
                  <a:lnTo>
                    <a:pt x="519" y="165"/>
                  </a:lnTo>
                  <a:lnTo>
                    <a:pt x="519" y="181"/>
                  </a:lnTo>
                  <a:lnTo>
                    <a:pt x="509" y="206"/>
                  </a:lnTo>
                  <a:lnTo>
                    <a:pt x="489" y="226"/>
                  </a:lnTo>
                  <a:lnTo>
                    <a:pt x="480" y="236"/>
                  </a:lnTo>
                  <a:lnTo>
                    <a:pt x="465" y="241"/>
                  </a:lnTo>
                  <a:lnTo>
                    <a:pt x="450" y="246"/>
                  </a:lnTo>
                  <a:lnTo>
                    <a:pt x="435" y="241"/>
                  </a:lnTo>
                  <a:lnTo>
                    <a:pt x="420" y="236"/>
                  </a:lnTo>
                  <a:lnTo>
                    <a:pt x="405" y="226"/>
                  </a:lnTo>
                  <a:lnTo>
                    <a:pt x="405" y="226"/>
                  </a:lnTo>
                  <a:lnTo>
                    <a:pt x="410" y="266"/>
                  </a:lnTo>
                  <a:lnTo>
                    <a:pt x="410" y="266"/>
                  </a:lnTo>
                  <a:lnTo>
                    <a:pt x="440" y="266"/>
                  </a:lnTo>
                  <a:lnTo>
                    <a:pt x="465" y="271"/>
                  </a:lnTo>
                  <a:lnTo>
                    <a:pt x="519" y="291"/>
                  </a:lnTo>
                  <a:lnTo>
                    <a:pt x="519" y="291"/>
                  </a:lnTo>
                  <a:lnTo>
                    <a:pt x="594" y="311"/>
                  </a:lnTo>
                  <a:lnTo>
                    <a:pt x="629" y="321"/>
                  </a:lnTo>
                  <a:lnTo>
                    <a:pt x="659" y="336"/>
                  </a:lnTo>
                  <a:lnTo>
                    <a:pt x="684" y="351"/>
                  </a:lnTo>
                  <a:lnTo>
                    <a:pt x="709" y="371"/>
                  </a:lnTo>
                  <a:lnTo>
                    <a:pt x="729" y="396"/>
                  </a:lnTo>
                  <a:lnTo>
                    <a:pt x="744" y="436"/>
                  </a:lnTo>
                  <a:lnTo>
                    <a:pt x="744" y="436"/>
                  </a:lnTo>
                  <a:lnTo>
                    <a:pt x="754" y="461"/>
                  </a:lnTo>
                  <a:lnTo>
                    <a:pt x="774" y="486"/>
                  </a:lnTo>
                  <a:lnTo>
                    <a:pt x="774" y="486"/>
                  </a:lnTo>
                  <a:lnTo>
                    <a:pt x="779" y="501"/>
                  </a:lnTo>
                  <a:lnTo>
                    <a:pt x="789" y="516"/>
                  </a:lnTo>
                  <a:lnTo>
                    <a:pt x="809" y="531"/>
                  </a:lnTo>
                  <a:lnTo>
                    <a:pt x="809" y="531"/>
                  </a:lnTo>
                  <a:lnTo>
                    <a:pt x="804" y="516"/>
                  </a:lnTo>
                  <a:lnTo>
                    <a:pt x="799" y="496"/>
                  </a:lnTo>
                  <a:lnTo>
                    <a:pt x="799" y="496"/>
                  </a:lnTo>
                  <a:lnTo>
                    <a:pt x="804" y="491"/>
                  </a:lnTo>
                  <a:lnTo>
                    <a:pt x="814" y="491"/>
                  </a:lnTo>
                  <a:lnTo>
                    <a:pt x="814" y="491"/>
                  </a:lnTo>
                  <a:lnTo>
                    <a:pt x="819" y="511"/>
                  </a:lnTo>
                  <a:lnTo>
                    <a:pt x="829" y="541"/>
                  </a:lnTo>
                  <a:lnTo>
                    <a:pt x="829" y="571"/>
                  </a:lnTo>
                  <a:lnTo>
                    <a:pt x="824" y="596"/>
                  </a:lnTo>
                  <a:lnTo>
                    <a:pt x="824" y="596"/>
                  </a:lnTo>
                  <a:lnTo>
                    <a:pt x="789" y="641"/>
                  </a:lnTo>
                  <a:lnTo>
                    <a:pt x="789" y="641"/>
                  </a:lnTo>
                  <a:lnTo>
                    <a:pt x="764" y="666"/>
                  </a:lnTo>
                  <a:lnTo>
                    <a:pt x="739" y="686"/>
                  </a:lnTo>
                  <a:lnTo>
                    <a:pt x="709" y="696"/>
                  </a:lnTo>
                  <a:lnTo>
                    <a:pt x="684" y="702"/>
                  </a:lnTo>
                  <a:lnTo>
                    <a:pt x="654" y="696"/>
                  </a:lnTo>
                  <a:lnTo>
                    <a:pt x="624" y="686"/>
                  </a:lnTo>
                  <a:lnTo>
                    <a:pt x="594" y="661"/>
                  </a:lnTo>
                  <a:lnTo>
                    <a:pt x="569" y="631"/>
                  </a:lnTo>
                  <a:lnTo>
                    <a:pt x="569" y="631"/>
                  </a:lnTo>
                  <a:lnTo>
                    <a:pt x="534" y="596"/>
                  </a:lnTo>
                  <a:lnTo>
                    <a:pt x="499" y="571"/>
                  </a:lnTo>
                  <a:lnTo>
                    <a:pt x="465" y="546"/>
                  </a:lnTo>
                  <a:lnTo>
                    <a:pt x="420" y="526"/>
                  </a:lnTo>
                  <a:lnTo>
                    <a:pt x="380" y="506"/>
                  </a:lnTo>
                  <a:lnTo>
                    <a:pt x="335" y="496"/>
                  </a:lnTo>
                  <a:lnTo>
                    <a:pt x="290" y="486"/>
                  </a:lnTo>
                  <a:lnTo>
                    <a:pt x="250" y="486"/>
                  </a:lnTo>
                  <a:lnTo>
                    <a:pt x="250" y="486"/>
                  </a:lnTo>
                  <a:lnTo>
                    <a:pt x="225" y="481"/>
                  </a:lnTo>
                  <a:lnTo>
                    <a:pt x="200" y="476"/>
                  </a:lnTo>
                  <a:lnTo>
                    <a:pt x="185" y="471"/>
                  </a:lnTo>
                  <a:lnTo>
                    <a:pt x="170" y="456"/>
                  </a:lnTo>
                  <a:lnTo>
                    <a:pt x="150" y="426"/>
                  </a:lnTo>
                  <a:lnTo>
                    <a:pt x="125" y="386"/>
                  </a:lnTo>
                  <a:lnTo>
                    <a:pt x="125" y="386"/>
                  </a:lnTo>
                  <a:lnTo>
                    <a:pt x="85" y="316"/>
                  </a:lnTo>
                  <a:lnTo>
                    <a:pt x="55" y="256"/>
                  </a:lnTo>
                  <a:lnTo>
                    <a:pt x="25" y="191"/>
                  </a:lnTo>
                  <a:lnTo>
                    <a:pt x="5" y="130"/>
                  </a:lnTo>
                  <a:lnTo>
                    <a:pt x="0" y="105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20" y="55"/>
                  </a:lnTo>
                  <a:lnTo>
                    <a:pt x="35" y="55"/>
                  </a:lnTo>
                  <a:lnTo>
                    <a:pt x="65" y="65"/>
                  </a:lnTo>
                  <a:lnTo>
                    <a:pt x="65" y="65"/>
                  </a:lnTo>
                  <a:lnTo>
                    <a:pt x="85" y="75"/>
                  </a:lnTo>
                  <a:lnTo>
                    <a:pt x="105" y="90"/>
                  </a:lnTo>
                  <a:lnTo>
                    <a:pt x="120" y="105"/>
                  </a:lnTo>
                  <a:lnTo>
                    <a:pt x="135" y="125"/>
                  </a:lnTo>
                  <a:lnTo>
                    <a:pt x="135" y="125"/>
                  </a:lnTo>
                  <a:lnTo>
                    <a:pt x="140" y="95"/>
                  </a:lnTo>
                  <a:lnTo>
                    <a:pt x="145" y="70"/>
                  </a:lnTo>
                  <a:lnTo>
                    <a:pt x="155" y="50"/>
                  </a:lnTo>
                  <a:lnTo>
                    <a:pt x="170" y="35"/>
                  </a:lnTo>
                  <a:lnTo>
                    <a:pt x="185" y="25"/>
                  </a:lnTo>
                  <a:lnTo>
                    <a:pt x="205" y="15"/>
                  </a:lnTo>
                  <a:lnTo>
                    <a:pt x="260" y="5"/>
                  </a:lnTo>
                  <a:lnTo>
                    <a:pt x="26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7" name="Freeform 117"/>
            <p:cNvSpPr>
              <a:spLocks/>
            </p:cNvSpPr>
            <p:nvPr/>
          </p:nvSpPr>
          <p:spPr bwMode="auto">
            <a:xfrm>
              <a:off x="449" y="1693"/>
              <a:ext cx="799" cy="671"/>
            </a:xfrm>
            <a:custGeom>
              <a:avLst/>
              <a:gdLst/>
              <a:ahLst/>
              <a:cxnLst>
                <a:cxn ang="0">
                  <a:pos x="524" y="566"/>
                </a:cxn>
                <a:cxn ang="0">
                  <a:pos x="345" y="466"/>
                </a:cxn>
                <a:cxn ang="0">
                  <a:pos x="295" y="456"/>
                </a:cxn>
                <a:cxn ang="0">
                  <a:pos x="190" y="451"/>
                </a:cxn>
                <a:cxn ang="0">
                  <a:pos x="165" y="431"/>
                </a:cxn>
                <a:cxn ang="0">
                  <a:pos x="50" y="231"/>
                </a:cxn>
                <a:cxn ang="0">
                  <a:pos x="0" y="95"/>
                </a:cxn>
                <a:cxn ang="0">
                  <a:pos x="10" y="60"/>
                </a:cxn>
                <a:cxn ang="0">
                  <a:pos x="40" y="60"/>
                </a:cxn>
                <a:cxn ang="0">
                  <a:pos x="90" y="100"/>
                </a:cxn>
                <a:cxn ang="0">
                  <a:pos x="110" y="150"/>
                </a:cxn>
                <a:cxn ang="0">
                  <a:pos x="135" y="186"/>
                </a:cxn>
                <a:cxn ang="0">
                  <a:pos x="135" y="90"/>
                </a:cxn>
                <a:cxn ang="0">
                  <a:pos x="165" y="25"/>
                </a:cxn>
                <a:cxn ang="0">
                  <a:pos x="225" y="5"/>
                </a:cxn>
                <a:cxn ang="0">
                  <a:pos x="295" y="0"/>
                </a:cxn>
                <a:cxn ang="0">
                  <a:pos x="360" y="10"/>
                </a:cxn>
                <a:cxn ang="0">
                  <a:pos x="365" y="30"/>
                </a:cxn>
                <a:cxn ang="0">
                  <a:pos x="340" y="55"/>
                </a:cxn>
                <a:cxn ang="0">
                  <a:pos x="415" y="70"/>
                </a:cxn>
                <a:cxn ang="0">
                  <a:pos x="430" y="75"/>
                </a:cxn>
                <a:cxn ang="0">
                  <a:pos x="445" y="110"/>
                </a:cxn>
                <a:cxn ang="0">
                  <a:pos x="425" y="120"/>
                </a:cxn>
                <a:cxn ang="0">
                  <a:pos x="380" y="130"/>
                </a:cxn>
                <a:cxn ang="0">
                  <a:pos x="474" y="130"/>
                </a:cxn>
                <a:cxn ang="0">
                  <a:pos x="489" y="166"/>
                </a:cxn>
                <a:cxn ang="0">
                  <a:pos x="465" y="206"/>
                </a:cxn>
                <a:cxn ang="0">
                  <a:pos x="430" y="211"/>
                </a:cxn>
                <a:cxn ang="0">
                  <a:pos x="390" y="186"/>
                </a:cxn>
                <a:cxn ang="0">
                  <a:pos x="365" y="176"/>
                </a:cxn>
                <a:cxn ang="0">
                  <a:pos x="380" y="271"/>
                </a:cxn>
                <a:cxn ang="0">
                  <a:pos x="400" y="266"/>
                </a:cxn>
                <a:cxn ang="0">
                  <a:pos x="484" y="286"/>
                </a:cxn>
                <a:cxn ang="0">
                  <a:pos x="629" y="326"/>
                </a:cxn>
                <a:cxn ang="0">
                  <a:pos x="699" y="366"/>
                </a:cxn>
                <a:cxn ang="0">
                  <a:pos x="724" y="391"/>
                </a:cxn>
                <a:cxn ang="0">
                  <a:pos x="769" y="441"/>
                </a:cxn>
                <a:cxn ang="0">
                  <a:pos x="789" y="506"/>
                </a:cxn>
                <a:cxn ang="0">
                  <a:pos x="794" y="571"/>
                </a:cxn>
                <a:cxn ang="0">
                  <a:pos x="754" y="626"/>
                </a:cxn>
                <a:cxn ang="0">
                  <a:pos x="684" y="671"/>
                </a:cxn>
                <a:cxn ang="0">
                  <a:pos x="634" y="666"/>
                </a:cxn>
                <a:cxn ang="0">
                  <a:pos x="584" y="626"/>
                </a:cxn>
              </a:cxnLst>
              <a:rect l="0" t="0" r="r" b="b"/>
              <a:pathLst>
                <a:path w="799" h="671">
                  <a:moveTo>
                    <a:pt x="564" y="601"/>
                  </a:moveTo>
                  <a:lnTo>
                    <a:pt x="564" y="601"/>
                  </a:lnTo>
                  <a:lnTo>
                    <a:pt x="524" y="566"/>
                  </a:lnTo>
                  <a:lnTo>
                    <a:pt x="469" y="531"/>
                  </a:lnTo>
                  <a:lnTo>
                    <a:pt x="405" y="491"/>
                  </a:lnTo>
                  <a:lnTo>
                    <a:pt x="345" y="466"/>
                  </a:lnTo>
                  <a:lnTo>
                    <a:pt x="345" y="466"/>
                  </a:lnTo>
                  <a:lnTo>
                    <a:pt x="320" y="461"/>
                  </a:lnTo>
                  <a:lnTo>
                    <a:pt x="295" y="456"/>
                  </a:lnTo>
                  <a:lnTo>
                    <a:pt x="245" y="456"/>
                  </a:lnTo>
                  <a:lnTo>
                    <a:pt x="205" y="451"/>
                  </a:lnTo>
                  <a:lnTo>
                    <a:pt x="190" y="451"/>
                  </a:lnTo>
                  <a:lnTo>
                    <a:pt x="180" y="446"/>
                  </a:lnTo>
                  <a:lnTo>
                    <a:pt x="180" y="446"/>
                  </a:lnTo>
                  <a:lnTo>
                    <a:pt x="165" y="431"/>
                  </a:lnTo>
                  <a:lnTo>
                    <a:pt x="145" y="401"/>
                  </a:lnTo>
                  <a:lnTo>
                    <a:pt x="100" y="316"/>
                  </a:lnTo>
                  <a:lnTo>
                    <a:pt x="50" y="231"/>
                  </a:lnTo>
                  <a:lnTo>
                    <a:pt x="25" y="171"/>
                  </a:lnTo>
                  <a:lnTo>
                    <a:pt x="25" y="171"/>
                  </a:lnTo>
                  <a:lnTo>
                    <a:pt x="0" y="95"/>
                  </a:lnTo>
                  <a:lnTo>
                    <a:pt x="0" y="70"/>
                  </a:lnTo>
                  <a:lnTo>
                    <a:pt x="0" y="60"/>
                  </a:lnTo>
                  <a:lnTo>
                    <a:pt x="10" y="60"/>
                  </a:lnTo>
                  <a:lnTo>
                    <a:pt x="10" y="60"/>
                  </a:lnTo>
                  <a:lnTo>
                    <a:pt x="20" y="55"/>
                  </a:lnTo>
                  <a:lnTo>
                    <a:pt x="40" y="60"/>
                  </a:lnTo>
                  <a:lnTo>
                    <a:pt x="55" y="70"/>
                  </a:lnTo>
                  <a:lnTo>
                    <a:pt x="75" y="85"/>
                  </a:lnTo>
                  <a:lnTo>
                    <a:pt x="90" y="100"/>
                  </a:lnTo>
                  <a:lnTo>
                    <a:pt x="100" y="115"/>
                  </a:lnTo>
                  <a:lnTo>
                    <a:pt x="110" y="135"/>
                  </a:lnTo>
                  <a:lnTo>
                    <a:pt x="110" y="150"/>
                  </a:lnTo>
                  <a:lnTo>
                    <a:pt x="110" y="150"/>
                  </a:lnTo>
                  <a:lnTo>
                    <a:pt x="135" y="186"/>
                  </a:lnTo>
                  <a:lnTo>
                    <a:pt x="135" y="186"/>
                  </a:lnTo>
                  <a:lnTo>
                    <a:pt x="135" y="166"/>
                  </a:lnTo>
                  <a:lnTo>
                    <a:pt x="135" y="115"/>
                  </a:lnTo>
                  <a:lnTo>
                    <a:pt x="135" y="90"/>
                  </a:lnTo>
                  <a:lnTo>
                    <a:pt x="145" y="60"/>
                  </a:lnTo>
                  <a:lnTo>
                    <a:pt x="155" y="40"/>
                  </a:lnTo>
                  <a:lnTo>
                    <a:pt x="165" y="25"/>
                  </a:lnTo>
                  <a:lnTo>
                    <a:pt x="165" y="25"/>
                  </a:lnTo>
                  <a:lnTo>
                    <a:pt x="200" y="15"/>
                  </a:lnTo>
                  <a:lnTo>
                    <a:pt x="225" y="5"/>
                  </a:lnTo>
                  <a:lnTo>
                    <a:pt x="275" y="0"/>
                  </a:lnTo>
                  <a:lnTo>
                    <a:pt x="275" y="0"/>
                  </a:lnTo>
                  <a:lnTo>
                    <a:pt x="295" y="0"/>
                  </a:lnTo>
                  <a:lnTo>
                    <a:pt x="325" y="0"/>
                  </a:lnTo>
                  <a:lnTo>
                    <a:pt x="350" y="5"/>
                  </a:lnTo>
                  <a:lnTo>
                    <a:pt x="360" y="10"/>
                  </a:lnTo>
                  <a:lnTo>
                    <a:pt x="360" y="15"/>
                  </a:lnTo>
                  <a:lnTo>
                    <a:pt x="360" y="15"/>
                  </a:lnTo>
                  <a:lnTo>
                    <a:pt x="365" y="30"/>
                  </a:lnTo>
                  <a:lnTo>
                    <a:pt x="360" y="35"/>
                  </a:lnTo>
                  <a:lnTo>
                    <a:pt x="360" y="35"/>
                  </a:lnTo>
                  <a:lnTo>
                    <a:pt x="340" y="55"/>
                  </a:lnTo>
                  <a:lnTo>
                    <a:pt x="340" y="55"/>
                  </a:lnTo>
                  <a:lnTo>
                    <a:pt x="370" y="60"/>
                  </a:lnTo>
                  <a:lnTo>
                    <a:pt x="415" y="70"/>
                  </a:lnTo>
                  <a:lnTo>
                    <a:pt x="415" y="70"/>
                  </a:lnTo>
                  <a:lnTo>
                    <a:pt x="425" y="70"/>
                  </a:lnTo>
                  <a:lnTo>
                    <a:pt x="430" y="75"/>
                  </a:lnTo>
                  <a:lnTo>
                    <a:pt x="445" y="90"/>
                  </a:lnTo>
                  <a:lnTo>
                    <a:pt x="445" y="100"/>
                  </a:lnTo>
                  <a:lnTo>
                    <a:pt x="445" y="110"/>
                  </a:lnTo>
                  <a:lnTo>
                    <a:pt x="435" y="115"/>
                  </a:lnTo>
                  <a:lnTo>
                    <a:pt x="425" y="120"/>
                  </a:lnTo>
                  <a:lnTo>
                    <a:pt x="425" y="120"/>
                  </a:lnTo>
                  <a:lnTo>
                    <a:pt x="385" y="125"/>
                  </a:lnTo>
                  <a:lnTo>
                    <a:pt x="380" y="130"/>
                  </a:lnTo>
                  <a:lnTo>
                    <a:pt x="380" y="130"/>
                  </a:lnTo>
                  <a:lnTo>
                    <a:pt x="455" y="130"/>
                  </a:lnTo>
                  <a:lnTo>
                    <a:pt x="455" y="130"/>
                  </a:lnTo>
                  <a:lnTo>
                    <a:pt x="474" y="130"/>
                  </a:lnTo>
                  <a:lnTo>
                    <a:pt x="484" y="140"/>
                  </a:lnTo>
                  <a:lnTo>
                    <a:pt x="489" y="150"/>
                  </a:lnTo>
                  <a:lnTo>
                    <a:pt x="489" y="166"/>
                  </a:lnTo>
                  <a:lnTo>
                    <a:pt x="484" y="181"/>
                  </a:lnTo>
                  <a:lnTo>
                    <a:pt x="474" y="196"/>
                  </a:lnTo>
                  <a:lnTo>
                    <a:pt x="465" y="206"/>
                  </a:lnTo>
                  <a:lnTo>
                    <a:pt x="445" y="211"/>
                  </a:lnTo>
                  <a:lnTo>
                    <a:pt x="445" y="211"/>
                  </a:lnTo>
                  <a:lnTo>
                    <a:pt x="430" y="211"/>
                  </a:lnTo>
                  <a:lnTo>
                    <a:pt x="420" y="211"/>
                  </a:lnTo>
                  <a:lnTo>
                    <a:pt x="405" y="201"/>
                  </a:lnTo>
                  <a:lnTo>
                    <a:pt x="390" y="186"/>
                  </a:lnTo>
                  <a:lnTo>
                    <a:pt x="380" y="181"/>
                  </a:lnTo>
                  <a:lnTo>
                    <a:pt x="365" y="176"/>
                  </a:lnTo>
                  <a:lnTo>
                    <a:pt x="365" y="176"/>
                  </a:lnTo>
                  <a:lnTo>
                    <a:pt x="375" y="226"/>
                  </a:lnTo>
                  <a:lnTo>
                    <a:pt x="380" y="251"/>
                  </a:lnTo>
                  <a:lnTo>
                    <a:pt x="380" y="271"/>
                  </a:lnTo>
                  <a:lnTo>
                    <a:pt x="380" y="271"/>
                  </a:lnTo>
                  <a:lnTo>
                    <a:pt x="385" y="271"/>
                  </a:lnTo>
                  <a:lnTo>
                    <a:pt x="400" y="266"/>
                  </a:lnTo>
                  <a:lnTo>
                    <a:pt x="435" y="266"/>
                  </a:lnTo>
                  <a:lnTo>
                    <a:pt x="484" y="286"/>
                  </a:lnTo>
                  <a:lnTo>
                    <a:pt x="484" y="286"/>
                  </a:lnTo>
                  <a:lnTo>
                    <a:pt x="544" y="306"/>
                  </a:lnTo>
                  <a:lnTo>
                    <a:pt x="604" y="316"/>
                  </a:lnTo>
                  <a:lnTo>
                    <a:pt x="629" y="326"/>
                  </a:lnTo>
                  <a:lnTo>
                    <a:pt x="654" y="336"/>
                  </a:lnTo>
                  <a:lnTo>
                    <a:pt x="679" y="351"/>
                  </a:lnTo>
                  <a:lnTo>
                    <a:pt x="699" y="366"/>
                  </a:lnTo>
                  <a:lnTo>
                    <a:pt x="699" y="366"/>
                  </a:lnTo>
                  <a:lnTo>
                    <a:pt x="709" y="381"/>
                  </a:lnTo>
                  <a:lnTo>
                    <a:pt x="724" y="391"/>
                  </a:lnTo>
                  <a:lnTo>
                    <a:pt x="749" y="406"/>
                  </a:lnTo>
                  <a:lnTo>
                    <a:pt x="759" y="421"/>
                  </a:lnTo>
                  <a:lnTo>
                    <a:pt x="769" y="441"/>
                  </a:lnTo>
                  <a:lnTo>
                    <a:pt x="779" y="466"/>
                  </a:lnTo>
                  <a:lnTo>
                    <a:pt x="789" y="506"/>
                  </a:lnTo>
                  <a:lnTo>
                    <a:pt x="789" y="506"/>
                  </a:lnTo>
                  <a:lnTo>
                    <a:pt x="799" y="536"/>
                  </a:lnTo>
                  <a:lnTo>
                    <a:pt x="799" y="556"/>
                  </a:lnTo>
                  <a:lnTo>
                    <a:pt x="794" y="571"/>
                  </a:lnTo>
                  <a:lnTo>
                    <a:pt x="794" y="571"/>
                  </a:lnTo>
                  <a:lnTo>
                    <a:pt x="779" y="596"/>
                  </a:lnTo>
                  <a:lnTo>
                    <a:pt x="754" y="626"/>
                  </a:lnTo>
                  <a:lnTo>
                    <a:pt x="729" y="651"/>
                  </a:lnTo>
                  <a:lnTo>
                    <a:pt x="699" y="666"/>
                  </a:lnTo>
                  <a:lnTo>
                    <a:pt x="684" y="671"/>
                  </a:lnTo>
                  <a:lnTo>
                    <a:pt x="669" y="671"/>
                  </a:lnTo>
                  <a:lnTo>
                    <a:pt x="649" y="671"/>
                  </a:lnTo>
                  <a:lnTo>
                    <a:pt x="634" y="666"/>
                  </a:lnTo>
                  <a:lnTo>
                    <a:pt x="619" y="656"/>
                  </a:lnTo>
                  <a:lnTo>
                    <a:pt x="599" y="646"/>
                  </a:lnTo>
                  <a:lnTo>
                    <a:pt x="584" y="626"/>
                  </a:lnTo>
                  <a:lnTo>
                    <a:pt x="564" y="601"/>
                  </a:lnTo>
                  <a:lnTo>
                    <a:pt x="564" y="60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8" name="Freeform 118"/>
            <p:cNvSpPr>
              <a:spLocks/>
            </p:cNvSpPr>
            <p:nvPr/>
          </p:nvSpPr>
          <p:spPr bwMode="auto">
            <a:xfrm>
              <a:off x="699" y="1783"/>
              <a:ext cx="215" cy="196"/>
            </a:xfrm>
            <a:custGeom>
              <a:avLst/>
              <a:gdLst/>
              <a:ahLst/>
              <a:cxnLst>
                <a:cxn ang="0">
                  <a:pos x="200" y="0"/>
                </a:cxn>
                <a:cxn ang="0">
                  <a:pos x="200" y="0"/>
                </a:cxn>
                <a:cxn ang="0">
                  <a:pos x="160" y="5"/>
                </a:cxn>
                <a:cxn ang="0">
                  <a:pos x="90" y="5"/>
                </a:cxn>
                <a:cxn ang="0">
                  <a:pos x="90" y="5"/>
                </a:cxn>
                <a:cxn ang="0">
                  <a:pos x="65" y="5"/>
                </a:cxn>
                <a:cxn ang="0">
                  <a:pos x="50" y="10"/>
                </a:cxn>
                <a:cxn ang="0">
                  <a:pos x="40" y="20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15" y="86"/>
                </a:cxn>
                <a:cxn ang="0">
                  <a:pos x="0" y="146"/>
                </a:cxn>
                <a:cxn ang="0">
                  <a:pos x="0" y="146"/>
                </a:cxn>
                <a:cxn ang="0">
                  <a:pos x="0" y="166"/>
                </a:cxn>
                <a:cxn ang="0">
                  <a:pos x="0" y="181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25" y="116"/>
                </a:cxn>
                <a:cxn ang="0">
                  <a:pos x="40" y="55"/>
                </a:cxn>
                <a:cxn ang="0">
                  <a:pos x="50" y="35"/>
                </a:cxn>
                <a:cxn ang="0">
                  <a:pos x="60" y="30"/>
                </a:cxn>
                <a:cxn ang="0">
                  <a:pos x="60" y="30"/>
                </a:cxn>
                <a:cxn ang="0">
                  <a:pos x="75" y="25"/>
                </a:cxn>
                <a:cxn ang="0">
                  <a:pos x="95" y="30"/>
                </a:cxn>
                <a:cxn ang="0">
                  <a:pos x="145" y="40"/>
                </a:cxn>
                <a:cxn ang="0">
                  <a:pos x="145" y="40"/>
                </a:cxn>
                <a:cxn ang="0">
                  <a:pos x="170" y="45"/>
                </a:cxn>
                <a:cxn ang="0">
                  <a:pos x="195" y="40"/>
                </a:cxn>
                <a:cxn ang="0">
                  <a:pos x="215" y="35"/>
                </a:cxn>
                <a:cxn ang="0">
                  <a:pos x="215" y="35"/>
                </a:cxn>
                <a:cxn ang="0">
                  <a:pos x="210" y="15"/>
                </a:cxn>
                <a:cxn ang="0">
                  <a:pos x="200" y="0"/>
                </a:cxn>
                <a:cxn ang="0">
                  <a:pos x="200" y="0"/>
                </a:cxn>
              </a:cxnLst>
              <a:rect l="0" t="0" r="r" b="b"/>
              <a:pathLst>
                <a:path w="215" h="196">
                  <a:moveTo>
                    <a:pt x="200" y="0"/>
                  </a:moveTo>
                  <a:lnTo>
                    <a:pt x="200" y="0"/>
                  </a:lnTo>
                  <a:lnTo>
                    <a:pt x="160" y="5"/>
                  </a:lnTo>
                  <a:lnTo>
                    <a:pt x="90" y="5"/>
                  </a:lnTo>
                  <a:lnTo>
                    <a:pt x="90" y="5"/>
                  </a:lnTo>
                  <a:lnTo>
                    <a:pt x="65" y="5"/>
                  </a:lnTo>
                  <a:lnTo>
                    <a:pt x="50" y="10"/>
                  </a:lnTo>
                  <a:lnTo>
                    <a:pt x="40" y="20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15" y="86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0" y="166"/>
                  </a:lnTo>
                  <a:lnTo>
                    <a:pt x="0" y="181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25" y="116"/>
                  </a:lnTo>
                  <a:lnTo>
                    <a:pt x="40" y="55"/>
                  </a:lnTo>
                  <a:lnTo>
                    <a:pt x="50" y="35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75" y="25"/>
                  </a:lnTo>
                  <a:lnTo>
                    <a:pt x="95" y="30"/>
                  </a:lnTo>
                  <a:lnTo>
                    <a:pt x="145" y="40"/>
                  </a:lnTo>
                  <a:lnTo>
                    <a:pt x="145" y="40"/>
                  </a:lnTo>
                  <a:lnTo>
                    <a:pt x="170" y="45"/>
                  </a:lnTo>
                  <a:lnTo>
                    <a:pt x="195" y="40"/>
                  </a:lnTo>
                  <a:lnTo>
                    <a:pt x="215" y="35"/>
                  </a:lnTo>
                  <a:lnTo>
                    <a:pt x="215" y="35"/>
                  </a:lnTo>
                  <a:lnTo>
                    <a:pt x="210" y="15"/>
                  </a:lnTo>
                  <a:lnTo>
                    <a:pt x="200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59" name="Freeform 119"/>
            <p:cNvSpPr>
              <a:spLocks/>
            </p:cNvSpPr>
            <p:nvPr/>
          </p:nvSpPr>
          <p:spPr bwMode="auto">
            <a:xfrm>
              <a:off x="614" y="1733"/>
              <a:ext cx="190" cy="216"/>
            </a:xfrm>
            <a:custGeom>
              <a:avLst/>
              <a:gdLst/>
              <a:ahLst/>
              <a:cxnLst>
                <a:cxn ang="0">
                  <a:pos x="190" y="15"/>
                </a:cxn>
                <a:cxn ang="0">
                  <a:pos x="190" y="15"/>
                </a:cxn>
                <a:cxn ang="0">
                  <a:pos x="160" y="15"/>
                </a:cxn>
                <a:cxn ang="0">
                  <a:pos x="130" y="15"/>
                </a:cxn>
                <a:cxn ang="0">
                  <a:pos x="100" y="25"/>
                </a:cxn>
                <a:cxn ang="0">
                  <a:pos x="100" y="25"/>
                </a:cxn>
                <a:cxn ang="0">
                  <a:pos x="75" y="40"/>
                </a:cxn>
                <a:cxn ang="0">
                  <a:pos x="60" y="55"/>
                </a:cxn>
                <a:cxn ang="0">
                  <a:pos x="50" y="65"/>
                </a:cxn>
                <a:cxn ang="0">
                  <a:pos x="45" y="80"/>
                </a:cxn>
                <a:cxn ang="0">
                  <a:pos x="45" y="80"/>
                </a:cxn>
                <a:cxn ang="0">
                  <a:pos x="25" y="121"/>
                </a:cxn>
                <a:cxn ang="0">
                  <a:pos x="10" y="166"/>
                </a:cxn>
                <a:cxn ang="0">
                  <a:pos x="10" y="166"/>
                </a:cxn>
                <a:cxn ang="0">
                  <a:pos x="0" y="216"/>
                </a:cxn>
                <a:cxn ang="0">
                  <a:pos x="0" y="216"/>
                </a:cxn>
                <a:cxn ang="0">
                  <a:pos x="0" y="196"/>
                </a:cxn>
                <a:cxn ang="0">
                  <a:pos x="5" y="146"/>
                </a:cxn>
                <a:cxn ang="0">
                  <a:pos x="20" y="85"/>
                </a:cxn>
                <a:cxn ang="0">
                  <a:pos x="30" y="65"/>
                </a:cxn>
                <a:cxn ang="0">
                  <a:pos x="45" y="45"/>
                </a:cxn>
                <a:cxn ang="0">
                  <a:pos x="45" y="45"/>
                </a:cxn>
                <a:cxn ang="0">
                  <a:pos x="70" y="25"/>
                </a:cxn>
                <a:cxn ang="0">
                  <a:pos x="95" y="10"/>
                </a:cxn>
                <a:cxn ang="0">
                  <a:pos x="120" y="5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60" y="5"/>
                </a:cxn>
                <a:cxn ang="0">
                  <a:pos x="175" y="10"/>
                </a:cxn>
                <a:cxn ang="0">
                  <a:pos x="190" y="15"/>
                </a:cxn>
                <a:cxn ang="0">
                  <a:pos x="190" y="15"/>
                </a:cxn>
              </a:cxnLst>
              <a:rect l="0" t="0" r="r" b="b"/>
              <a:pathLst>
                <a:path w="190" h="216">
                  <a:moveTo>
                    <a:pt x="190" y="15"/>
                  </a:moveTo>
                  <a:lnTo>
                    <a:pt x="190" y="15"/>
                  </a:lnTo>
                  <a:lnTo>
                    <a:pt x="160" y="15"/>
                  </a:lnTo>
                  <a:lnTo>
                    <a:pt x="130" y="15"/>
                  </a:lnTo>
                  <a:lnTo>
                    <a:pt x="100" y="25"/>
                  </a:lnTo>
                  <a:lnTo>
                    <a:pt x="100" y="25"/>
                  </a:lnTo>
                  <a:lnTo>
                    <a:pt x="75" y="40"/>
                  </a:lnTo>
                  <a:lnTo>
                    <a:pt x="60" y="55"/>
                  </a:lnTo>
                  <a:lnTo>
                    <a:pt x="50" y="65"/>
                  </a:lnTo>
                  <a:lnTo>
                    <a:pt x="45" y="80"/>
                  </a:lnTo>
                  <a:lnTo>
                    <a:pt x="45" y="80"/>
                  </a:lnTo>
                  <a:lnTo>
                    <a:pt x="25" y="121"/>
                  </a:lnTo>
                  <a:lnTo>
                    <a:pt x="10" y="166"/>
                  </a:lnTo>
                  <a:lnTo>
                    <a:pt x="10" y="166"/>
                  </a:lnTo>
                  <a:lnTo>
                    <a:pt x="0" y="216"/>
                  </a:lnTo>
                  <a:lnTo>
                    <a:pt x="0" y="216"/>
                  </a:lnTo>
                  <a:lnTo>
                    <a:pt x="0" y="196"/>
                  </a:lnTo>
                  <a:lnTo>
                    <a:pt x="5" y="146"/>
                  </a:lnTo>
                  <a:lnTo>
                    <a:pt x="20" y="85"/>
                  </a:lnTo>
                  <a:lnTo>
                    <a:pt x="30" y="65"/>
                  </a:lnTo>
                  <a:lnTo>
                    <a:pt x="45" y="45"/>
                  </a:lnTo>
                  <a:lnTo>
                    <a:pt x="45" y="45"/>
                  </a:lnTo>
                  <a:lnTo>
                    <a:pt x="70" y="25"/>
                  </a:lnTo>
                  <a:lnTo>
                    <a:pt x="95" y="10"/>
                  </a:lnTo>
                  <a:lnTo>
                    <a:pt x="120" y="5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60" y="5"/>
                  </a:lnTo>
                  <a:lnTo>
                    <a:pt x="175" y="10"/>
                  </a:lnTo>
                  <a:lnTo>
                    <a:pt x="190" y="15"/>
                  </a:lnTo>
                  <a:lnTo>
                    <a:pt x="19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0" name="Freeform 120"/>
            <p:cNvSpPr>
              <a:spLocks/>
            </p:cNvSpPr>
            <p:nvPr/>
          </p:nvSpPr>
          <p:spPr bwMode="auto">
            <a:xfrm>
              <a:off x="554" y="1944"/>
              <a:ext cx="140" cy="125"/>
            </a:xfrm>
            <a:custGeom>
              <a:avLst/>
              <a:gdLst/>
              <a:ahLst/>
              <a:cxnLst>
                <a:cxn ang="0">
                  <a:pos x="140" y="125"/>
                </a:cxn>
                <a:cxn ang="0">
                  <a:pos x="140" y="125"/>
                </a:cxn>
                <a:cxn ang="0">
                  <a:pos x="120" y="110"/>
                </a:cxn>
                <a:cxn ang="0">
                  <a:pos x="85" y="85"/>
                </a:cxn>
                <a:cxn ang="0">
                  <a:pos x="50" y="65"/>
                </a:cxn>
                <a:cxn ang="0">
                  <a:pos x="25" y="45"/>
                </a:cxn>
                <a:cxn ang="0">
                  <a:pos x="25" y="45"/>
                </a:cxn>
                <a:cxn ang="0">
                  <a:pos x="15" y="30"/>
                </a:cxn>
                <a:cxn ang="0">
                  <a:pos x="5" y="15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5"/>
                </a:cxn>
                <a:cxn ang="0">
                  <a:pos x="0" y="20"/>
                </a:cxn>
                <a:cxn ang="0">
                  <a:pos x="0" y="30"/>
                </a:cxn>
                <a:cxn ang="0">
                  <a:pos x="5" y="45"/>
                </a:cxn>
                <a:cxn ang="0">
                  <a:pos x="15" y="55"/>
                </a:cxn>
                <a:cxn ang="0">
                  <a:pos x="30" y="70"/>
                </a:cxn>
                <a:cxn ang="0">
                  <a:pos x="30" y="70"/>
                </a:cxn>
                <a:cxn ang="0">
                  <a:pos x="65" y="90"/>
                </a:cxn>
                <a:cxn ang="0">
                  <a:pos x="100" y="110"/>
                </a:cxn>
                <a:cxn ang="0">
                  <a:pos x="140" y="125"/>
                </a:cxn>
                <a:cxn ang="0">
                  <a:pos x="140" y="125"/>
                </a:cxn>
              </a:cxnLst>
              <a:rect l="0" t="0" r="r" b="b"/>
              <a:pathLst>
                <a:path w="140" h="125">
                  <a:moveTo>
                    <a:pt x="140" y="125"/>
                  </a:moveTo>
                  <a:lnTo>
                    <a:pt x="140" y="125"/>
                  </a:lnTo>
                  <a:lnTo>
                    <a:pt x="120" y="110"/>
                  </a:lnTo>
                  <a:lnTo>
                    <a:pt x="85" y="85"/>
                  </a:lnTo>
                  <a:lnTo>
                    <a:pt x="50" y="65"/>
                  </a:lnTo>
                  <a:lnTo>
                    <a:pt x="25" y="45"/>
                  </a:lnTo>
                  <a:lnTo>
                    <a:pt x="25" y="45"/>
                  </a:lnTo>
                  <a:lnTo>
                    <a:pt x="15" y="30"/>
                  </a:lnTo>
                  <a:lnTo>
                    <a:pt x="5" y="1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20"/>
                  </a:lnTo>
                  <a:lnTo>
                    <a:pt x="0" y="30"/>
                  </a:lnTo>
                  <a:lnTo>
                    <a:pt x="5" y="45"/>
                  </a:lnTo>
                  <a:lnTo>
                    <a:pt x="15" y="55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65" y="90"/>
                  </a:lnTo>
                  <a:lnTo>
                    <a:pt x="100" y="110"/>
                  </a:lnTo>
                  <a:lnTo>
                    <a:pt x="140" y="125"/>
                  </a:lnTo>
                  <a:lnTo>
                    <a:pt x="140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1" name="Freeform 121"/>
            <p:cNvSpPr>
              <a:spLocks/>
            </p:cNvSpPr>
            <p:nvPr/>
          </p:nvSpPr>
          <p:spPr bwMode="auto">
            <a:xfrm>
              <a:off x="2925" y="1302"/>
              <a:ext cx="125" cy="251"/>
            </a:xfrm>
            <a:custGeom>
              <a:avLst/>
              <a:gdLst/>
              <a:ahLst/>
              <a:cxnLst>
                <a:cxn ang="0">
                  <a:pos x="5" y="46"/>
                </a:cxn>
                <a:cxn ang="0">
                  <a:pos x="45" y="226"/>
                </a:cxn>
                <a:cxn ang="0">
                  <a:pos x="50" y="231"/>
                </a:cxn>
                <a:cxn ang="0">
                  <a:pos x="50" y="241"/>
                </a:cxn>
                <a:cxn ang="0">
                  <a:pos x="55" y="246"/>
                </a:cxn>
                <a:cxn ang="0">
                  <a:pos x="60" y="246"/>
                </a:cxn>
                <a:cxn ang="0">
                  <a:pos x="70" y="251"/>
                </a:cxn>
                <a:cxn ang="0">
                  <a:pos x="75" y="251"/>
                </a:cxn>
                <a:cxn ang="0">
                  <a:pos x="80" y="251"/>
                </a:cxn>
                <a:cxn ang="0">
                  <a:pos x="90" y="251"/>
                </a:cxn>
                <a:cxn ang="0">
                  <a:pos x="95" y="251"/>
                </a:cxn>
                <a:cxn ang="0">
                  <a:pos x="105" y="246"/>
                </a:cxn>
                <a:cxn ang="0">
                  <a:pos x="110" y="246"/>
                </a:cxn>
                <a:cxn ang="0">
                  <a:pos x="115" y="241"/>
                </a:cxn>
                <a:cxn ang="0">
                  <a:pos x="120" y="236"/>
                </a:cxn>
                <a:cxn ang="0">
                  <a:pos x="120" y="231"/>
                </a:cxn>
                <a:cxn ang="0">
                  <a:pos x="120" y="221"/>
                </a:cxn>
                <a:cxn ang="0">
                  <a:pos x="125" y="216"/>
                </a:cxn>
                <a:cxn ang="0">
                  <a:pos x="120" y="211"/>
                </a:cxn>
                <a:cxn ang="0">
                  <a:pos x="80" y="31"/>
                </a:cxn>
                <a:cxn ang="0">
                  <a:pos x="75" y="26"/>
                </a:cxn>
                <a:cxn ang="0">
                  <a:pos x="75" y="15"/>
                </a:cxn>
                <a:cxn ang="0">
                  <a:pos x="70" y="10"/>
                </a:cxn>
                <a:cxn ang="0">
                  <a:pos x="65" y="5"/>
                </a:cxn>
                <a:cxn ang="0">
                  <a:pos x="55" y="5"/>
                </a:cxn>
                <a:cxn ang="0">
                  <a:pos x="50" y="5"/>
                </a:cxn>
                <a:cxn ang="0">
                  <a:pos x="45" y="0"/>
                </a:cxn>
                <a:cxn ang="0">
                  <a:pos x="35" y="5"/>
                </a:cxn>
                <a:cxn ang="0">
                  <a:pos x="30" y="5"/>
                </a:cxn>
                <a:cxn ang="0">
                  <a:pos x="20" y="5"/>
                </a:cxn>
                <a:cxn ang="0">
                  <a:pos x="15" y="10"/>
                </a:cxn>
                <a:cxn ang="0">
                  <a:pos x="10" y="15"/>
                </a:cxn>
                <a:cxn ang="0">
                  <a:pos x="5" y="21"/>
                </a:cxn>
                <a:cxn ang="0">
                  <a:pos x="5" y="26"/>
                </a:cxn>
                <a:cxn ang="0">
                  <a:pos x="0" y="36"/>
                </a:cxn>
                <a:cxn ang="0">
                  <a:pos x="0" y="41"/>
                </a:cxn>
                <a:cxn ang="0">
                  <a:pos x="5" y="46"/>
                </a:cxn>
                <a:cxn ang="0">
                  <a:pos x="5" y="46"/>
                </a:cxn>
              </a:cxnLst>
              <a:rect l="0" t="0" r="r" b="b"/>
              <a:pathLst>
                <a:path w="125" h="251">
                  <a:moveTo>
                    <a:pt x="5" y="46"/>
                  </a:moveTo>
                  <a:lnTo>
                    <a:pt x="45" y="226"/>
                  </a:lnTo>
                  <a:lnTo>
                    <a:pt x="50" y="231"/>
                  </a:lnTo>
                  <a:lnTo>
                    <a:pt x="50" y="241"/>
                  </a:lnTo>
                  <a:lnTo>
                    <a:pt x="55" y="246"/>
                  </a:lnTo>
                  <a:lnTo>
                    <a:pt x="60" y="246"/>
                  </a:lnTo>
                  <a:lnTo>
                    <a:pt x="70" y="251"/>
                  </a:lnTo>
                  <a:lnTo>
                    <a:pt x="75" y="251"/>
                  </a:lnTo>
                  <a:lnTo>
                    <a:pt x="80" y="251"/>
                  </a:lnTo>
                  <a:lnTo>
                    <a:pt x="90" y="251"/>
                  </a:lnTo>
                  <a:lnTo>
                    <a:pt x="95" y="251"/>
                  </a:lnTo>
                  <a:lnTo>
                    <a:pt x="105" y="246"/>
                  </a:lnTo>
                  <a:lnTo>
                    <a:pt x="110" y="246"/>
                  </a:lnTo>
                  <a:lnTo>
                    <a:pt x="115" y="241"/>
                  </a:lnTo>
                  <a:lnTo>
                    <a:pt x="120" y="236"/>
                  </a:lnTo>
                  <a:lnTo>
                    <a:pt x="120" y="231"/>
                  </a:lnTo>
                  <a:lnTo>
                    <a:pt x="120" y="221"/>
                  </a:lnTo>
                  <a:lnTo>
                    <a:pt x="125" y="216"/>
                  </a:lnTo>
                  <a:lnTo>
                    <a:pt x="120" y="211"/>
                  </a:lnTo>
                  <a:lnTo>
                    <a:pt x="80" y="31"/>
                  </a:lnTo>
                  <a:lnTo>
                    <a:pt x="75" y="26"/>
                  </a:lnTo>
                  <a:lnTo>
                    <a:pt x="75" y="15"/>
                  </a:lnTo>
                  <a:lnTo>
                    <a:pt x="70" y="10"/>
                  </a:lnTo>
                  <a:lnTo>
                    <a:pt x="65" y="5"/>
                  </a:lnTo>
                  <a:lnTo>
                    <a:pt x="55" y="5"/>
                  </a:lnTo>
                  <a:lnTo>
                    <a:pt x="50" y="5"/>
                  </a:lnTo>
                  <a:lnTo>
                    <a:pt x="45" y="0"/>
                  </a:lnTo>
                  <a:lnTo>
                    <a:pt x="35" y="5"/>
                  </a:lnTo>
                  <a:lnTo>
                    <a:pt x="30" y="5"/>
                  </a:lnTo>
                  <a:lnTo>
                    <a:pt x="20" y="5"/>
                  </a:lnTo>
                  <a:lnTo>
                    <a:pt x="15" y="10"/>
                  </a:lnTo>
                  <a:lnTo>
                    <a:pt x="10" y="15"/>
                  </a:lnTo>
                  <a:lnTo>
                    <a:pt x="5" y="21"/>
                  </a:lnTo>
                  <a:lnTo>
                    <a:pt x="5" y="26"/>
                  </a:lnTo>
                  <a:lnTo>
                    <a:pt x="0" y="36"/>
                  </a:lnTo>
                  <a:lnTo>
                    <a:pt x="0" y="41"/>
                  </a:lnTo>
                  <a:lnTo>
                    <a:pt x="5" y="46"/>
                  </a:lnTo>
                  <a:lnTo>
                    <a:pt x="5" y="46"/>
                  </a:lnTo>
                  <a:close/>
                </a:path>
              </a:pathLst>
            </a:custGeom>
            <a:solidFill>
              <a:srgbClr val="696F8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2" name="Freeform 122"/>
            <p:cNvSpPr>
              <a:spLocks/>
            </p:cNvSpPr>
            <p:nvPr/>
          </p:nvSpPr>
          <p:spPr bwMode="auto">
            <a:xfrm>
              <a:off x="2940" y="1317"/>
              <a:ext cx="95" cy="226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40" y="211"/>
                </a:cxn>
                <a:cxn ang="0">
                  <a:pos x="40" y="211"/>
                </a:cxn>
                <a:cxn ang="0">
                  <a:pos x="45" y="216"/>
                </a:cxn>
                <a:cxn ang="0">
                  <a:pos x="55" y="226"/>
                </a:cxn>
                <a:cxn ang="0">
                  <a:pos x="60" y="226"/>
                </a:cxn>
                <a:cxn ang="0">
                  <a:pos x="70" y="226"/>
                </a:cxn>
                <a:cxn ang="0">
                  <a:pos x="80" y="226"/>
                </a:cxn>
                <a:cxn ang="0">
                  <a:pos x="80" y="226"/>
                </a:cxn>
                <a:cxn ang="0">
                  <a:pos x="85" y="221"/>
                </a:cxn>
                <a:cxn ang="0">
                  <a:pos x="95" y="216"/>
                </a:cxn>
                <a:cxn ang="0">
                  <a:pos x="95" y="206"/>
                </a:cxn>
                <a:cxn ang="0">
                  <a:pos x="95" y="196"/>
                </a:cxn>
                <a:cxn ang="0">
                  <a:pos x="55" y="16"/>
                </a:cxn>
                <a:cxn ang="0">
                  <a:pos x="55" y="16"/>
                </a:cxn>
                <a:cxn ang="0">
                  <a:pos x="50" y="11"/>
                </a:cxn>
                <a:cxn ang="0">
                  <a:pos x="40" y="0"/>
                </a:cxn>
                <a:cxn ang="0">
                  <a:pos x="35" y="0"/>
                </a:cxn>
                <a:cxn ang="0">
                  <a:pos x="25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0" y="6"/>
                </a:cxn>
                <a:cxn ang="0">
                  <a:pos x="0" y="11"/>
                </a:cxn>
                <a:cxn ang="0">
                  <a:pos x="0" y="21"/>
                </a:cxn>
                <a:cxn ang="0">
                  <a:pos x="0" y="31"/>
                </a:cxn>
                <a:cxn ang="0">
                  <a:pos x="0" y="31"/>
                </a:cxn>
              </a:cxnLst>
              <a:rect l="0" t="0" r="r" b="b"/>
              <a:pathLst>
                <a:path w="95" h="226">
                  <a:moveTo>
                    <a:pt x="0" y="31"/>
                  </a:moveTo>
                  <a:lnTo>
                    <a:pt x="40" y="211"/>
                  </a:lnTo>
                  <a:lnTo>
                    <a:pt x="40" y="211"/>
                  </a:lnTo>
                  <a:lnTo>
                    <a:pt x="45" y="216"/>
                  </a:lnTo>
                  <a:lnTo>
                    <a:pt x="55" y="226"/>
                  </a:lnTo>
                  <a:lnTo>
                    <a:pt x="60" y="226"/>
                  </a:lnTo>
                  <a:lnTo>
                    <a:pt x="70" y="226"/>
                  </a:lnTo>
                  <a:lnTo>
                    <a:pt x="80" y="226"/>
                  </a:lnTo>
                  <a:lnTo>
                    <a:pt x="80" y="226"/>
                  </a:lnTo>
                  <a:lnTo>
                    <a:pt x="85" y="221"/>
                  </a:lnTo>
                  <a:lnTo>
                    <a:pt x="95" y="216"/>
                  </a:lnTo>
                  <a:lnTo>
                    <a:pt x="95" y="206"/>
                  </a:lnTo>
                  <a:lnTo>
                    <a:pt x="95" y="196"/>
                  </a:lnTo>
                  <a:lnTo>
                    <a:pt x="55" y="16"/>
                  </a:lnTo>
                  <a:lnTo>
                    <a:pt x="55" y="16"/>
                  </a:lnTo>
                  <a:lnTo>
                    <a:pt x="50" y="11"/>
                  </a:lnTo>
                  <a:lnTo>
                    <a:pt x="40" y="0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0" y="6"/>
                  </a:lnTo>
                  <a:lnTo>
                    <a:pt x="0" y="11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3" name="Freeform 123"/>
            <p:cNvSpPr>
              <a:spLocks/>
            </p:cNvSpPr>
            <p:nvPr/>
          </p:nvSpPr>
          <p:spPr bwMode="auto">
            <a:xfrm>
              <a:off x="2726" y="872"/>
              <a:ext cx="239" cy="360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0" y="195"/>
                </a:cxn>
                <a:cxn ang="0">
                  <a:pos x="5" y="235"/>
                </a:cxn>
                <a:cxn ang="0">
                  <a:pos x="15" y="265"/>
                </a:cxn>
                <a:cxn ang="0">
                  <a:pos x="29" y="295"/>
                </a:cxn>
                <a:cxn ang="0">
                  <a:pos x="49" y="320"/>
                </a:cxn>
                <a:cxn ang="0">
                  <a:pos x="69" y="335"/>
                </a:cxn>
                <a:cxn ang="0">
                  <a:pos x="89" y="350"/>
                </a:cxn>
                <a:cxn ang="0">
                  <a:pos x="114" y="360"/>
                </a:cxn>
                <a:cxn ang="0">
                  <a:pos x="134" y="360"/>
                </a:cxn>
                <a:cxn ang="0">
                  <a:pos x="134" y="360"/>
                </a:cxn>
                <a:cxn ang="0">
                  <a:pos x="159" y="350"/>
                </a:cxn>
                <a:cxn ang="0">
                  <a:pos x="179" y="335"/>
                </a:cxn>
                <a:cxn ang="0">
                  <a:pos x="199" y="315"/>
                </a:cxn>
                <a:cxn ang="0">
                  <a:pos x="214" y="290"/>
                </a:cxn>
                <a:cxn ang="0">
                  <a:pos x="229" y="265"/>
                </a:cxn>
                <a:cxn ang="0">
                  <a:pos x="234" y="230"/>
                </a:cxn>
                <a:cxn ang="0">
                  <a:pos x="239" y="195"/>
                </a:cxn>
                <a:cxn ang="0">
                  <a:pos x="239" y="160"/>
                </a:cxn>
                <a:cxn ang="0">
                  <a:pos x="239" y="160"/>
                </a:cxn>
                <a:cxn ang="0">
                  <a:pos x="229" y="125"/>
                </a:cxn>
                <a:cxn ang="0">
                  <a:pos x="219" y="90"/>
                </a:cxn>
                <a:cxn ang="0">
                  <a:pos x="209" y="60"/>
                </a:cxn>
                <a:cxn ang="0">
                  <a:pos x="189" y="40"/>
                </a:cxn>
                <a:cxn ang="0">
                  <a:pos x="169" y="20"/>
                </a:cxn>
                <a:cxn ang="0">
                  <a:pos x="149" y="5"/>
                </a:cxn>
                <a:cxn ang="0">
                  <a:pos x="124" y="0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9" y="5"/>
                </a:cxn>
                <a:cxn ang="0">
                  <a:pos x="54" y="20"/>
                </a:cxn>
                <a:cxn ang="0">
                  <a:pos x="39" y="40"/>
                </a:cxn>
                <a:cxn ang="0">
                  <a:pos x="25" y="65"/>
                </a:cxn>
                <a:cxn ang="0">
                  <a:pos x="10" y="95"/>
                </a:cxn>
                <a:cxn ang="0">
                  <a:pos x="5" y="125"/>
                </a:cxn>
                <a:cxn ang="0">
                  <a:pos x="0" y="160"/>
                </a:cxn>
                <a:cxn ang="0">
                  <a:pos x="0" y="195"/>
                </a:cxn>
                <a:cxn ang="0">
                  <a:pos x="0" y="195"/>
                </a:cxn>
              </a:cxnLst>
              <a:rect l="0" t="0" r="r" b="b"/>
              <a:pathLst>
                <a:path w="239" h="360">
                  <a:moveTo>
                    <a:pt x="0" y="195"/>
                  </a:moveTo>
                  <a:lnTo>
                    <a:pt x="0" y="195"/>
                  </a:lnTo>
                  <a:lnTo>
                    <a:pt x="5" y="235"/>
                  </a:lnTo>
                  <a:lnTo>
                    <a:pt x="15" y="265"/>
                  </a:lnTo>
                  <a:lnTo>
                    <a:pt x="29" y="295"/>
                  </a:lnTo>
                  <a:lnTo>
                    <a:pt x="49" y="320"/>
                  </a:lnTo>
                  <a:lnTo>
                    <a:pt x="69" y="335"/>
                  </a:lnTo>
                  <a:lnTo>
                    <a:pt x="89" y="350"/>
                  </a:lnTo>
                  <a:lnTo>
                    <a:pt x="114" y="360"/>
                  </a:lnTo>
                  <a:lnTo>
                    <a:pt x="134" y="360"/>
                  </a:lnTo>
                  <a:lnTo>
                    <a:pt x="134" y="360"/>
                  </a:lnTo>
                  <a:lnTo>
                    <a:pt x="159" y="350"/>
                  </a:lnTo>
                  <a:lnTo>
                    <a:pt x="179" y="335"/>
                  </a:lnTo>
                  <a:lnTo>
                    <a:pt x="199" y="315"/>
                  </a:lnTo>
                  <a:lnTo>
                    <a:pt x="214" y="290"/>
                  </a:lnTo>
                  <a:lnTo>
                    <a:pt x="229" y="265"/>
                  </a:lnTo>
                  <a:lnTo>
                    <a:pt x="234" y="230"/>
                  </a:lnTo>
                  <a:lnTo>
                    <a:pt x="239" y="195"/>
                  </a:lnTo>
                  <a:lnTo>
                    <a:pt x="239" y="160"/>
                  </a:lnTo>
                  <a:lnTo>
                    <a:pt x="239" y="160"/>
                  </a:lnTo>
                  <a:lnTo>
                    <a:pt x="229" y="125"/>
                  </a:lnTo>
                  <a:lnTo>
                    <a:pt x="219" y="90"/>
                  </a:lnTo>
                  <a:lnTo>
                    <a:pt x="209" y="60"/>
                  </a:lnTo>
                  <a:lnTo>
                    <a:pt x="189" y="40"/>
                  </a:lnTo>
                  <a:lnTo>
                    <a:pt x="169" y="20"/>
                  </a:lnTo>
                  <a:lnTo>
                    <a:pt x="149" y="5"/>
                  </a:lnTo>
                  <a:lnTo>
                    <a:pt x="124" y="0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9" y="5"/>
                  </a:lnTo>
                  <a:lnTo>
                    <a:pt x="54" y="20"/>
                  </a:lnTo>
                  <a:lnTo>
                    <a:pt x="39" y="40"/>
                  </a:lnTo>
                  <a:lnTo>
                    <a:pt x="25" y="65"/>
                  </a:lnTo>
                  <a:lnTo>
                    <a:pt x="10" y="95"/>
                  </a:lnTo>
                  <a:lnTo>
                    <a:pt x="5" y="125"/>
                  </a:lnTo>
                  <a:lnTo>
                    <a:pt x="0" y="160"/>
                  </a:lnTo>
                  <a:lnTo>
                    <a:pt x="0" y="195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4" name="Freeform 124"/>
            <p:cNvSpPr>
              <a:spLocks/>
            </p:cNvSpPr>
            <p:nvPr/>
          </p:nvSpPr>
          <p:spPr bwMode="auto">
            <a:xfrm>
              <a:off x="2731" y="872"/>
              <a:ext cx="234" cy="355"/>
            </a:xfrm>
            <a:custGeom>
              <a:avLst/>
              <a:gdLst/>
              <a:ahLst/>
              <a:cxnLst>
                <a:cxn ang="0">
                  <a:pos x="0" y="195"/>
                </a:cxn>
                <a:cxn ang="0">
                  <a:pos x="0" y="195"/>
                </a:cxn>
                <a:cxn ang="0">
                  <a:pos x="5" y="230"/>
                </a:cxn>
                <a:cxn ang="0">
                  <a:pos x="15" y="265"/>
                </a:cxn>
                <a:cxn ang="0">
                  <a:pos x="29" y="290"/>
                </a:cxn>
                <a:cxn ang="0">
                  <a:pos x="44" y="315"/>
                </a:cxn>
                <a:cxn ang="0">
                  <a:pos x="64" y="335"/>
                </a:cxn>
                <a:cxn ang="0">
                  <a:pos x="84" y="350"/>
                </a:cxn>
                <a:cxn ang="0">
                  <a:pos x="109" y="355"/>
                </a:cxn>
                <a:cxn ang="0">
                  <a:pos x="134" y="355"/>
                </a:cxn>
                <a:cxn ang="0">
                  <a:pos x="134" y="355"/>
                </a:cxn>
                <a:cxn ang="0">
                  <a:pos x="154" y="350"/>
                </a:cxn>
                <a:cxn ang="0">
                  <a:pos x="179" y="335"/>
                </a:cxn>
                <a:cxn ang="0">
                  <a:pos x="194" y="315"/>
                </a:cxn>
                <a:cxn ang="0">
                  <a:pos x="209" y="290"/>
                </a:cxn>
                <a:cxn ang="0">
                  <a:pos x="224" y="260"/>
                </a:cxn>
                <a:cxn ang="0">
                  <a:pos x="229" y="230"/>
                </a:cxn>
                <a:cxn ang="0">
                  <a:pos x="234" y="195"/>
                </a:cxn>
                <a:cxn ang="0">
                  <a:pos x="234" y="160"/>
                </a:cxn>
                <a:cxn ang="0">
                  <a:pos x="234" y="160"/>
                </a:cxn>
                <a:cxn ang="0">
                  <a:pos x="224" y="125"/>
                </a:cxn>
                <a:cxn ang="0">
                  <a:pos x="214" y="95"/>
                </a:cxn>
                <a:cxn ang="0">
                  <a:pos x="204" y="65"/>
                </a:cxn>
                <a:cxn ang="0">
                  <a:pos x="184" y="40"/>
                </a:cxn>
                <a:cxn ang="0">
                  <a:pos x="164" y="20"/>
                </a:cxn>
                <a:cxn ang="0">
                  <a:pos x="144" y="10"/>
                </a:cxn>
                <a:cxn ang="0">
                  <a:pos x="124" y="0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4" y="10"/>
                </a:cxn>
                <a:cxn ang="0">
                  <a:pos x="54" y="25"/>
                </a:cxn>
                <a:cxn ang="0">
                  <a:pos x="34" y="40"/>
                </a:cxn>
                <a:cxn ang="0">
                  <a:pos x="20" y="65"/>
                </a:cxn>
                <a:cxn ang="0">
                  <a:pos x="10" y="95"/>
                </a:cxn>
                <a:cxn ang="0">
                  <a:pos x="0" y="125"/>
                </a:cxn>
                <a:cxn ang="0">
                  <a:pos x="0" y="160"/>
                </a:cxn>
                <a:cxn ang="0">
                  <a:pos x="0" y="195"/>
                </a:cxn>
                <a:cxn ang="0">
                  <a:pos x="0" y="195"/>
                </a:cxn>
              </a:cxnLst>
              <a:rect l="0" t="0" r="r" b="b"/>
              <a:pathLst>
                <a:path w="234" h="355">
                  <a:moveTo>
                    <a:pt x="0" y="195"/>
                  </a:moveTo>
                  <a:lnTo>
                    <a:pt x="0" y="195"/>
                  </a:lnTo>
                  <a:lnTo>
                    <a:pt x="5" y="230"/>
                  </a:lnTo>
                  <a:lnTo>
                    <a:pt x="15" y="265"/>
                  </a:lnTo>
                  <a:lnTo>
                    <a:pt x="29" y="290"/>
                  </a:lnTo>
                  <a:lnTo>
                    <a:pt x="44" y="315"/>
                  </a:lnTo>
                  <a:lnTo>
                    <a:pt x="64" y="335"/>
                  </a:lnTo>
                  <a:lnTo>
                    <a:pt x="84" y="350"/>
                  </a:lnTo>
                  <a:lnTo>
                    <a:pt x="109" y="355"/>
                  </a:lnTo>
                  <a:lnTo>
                    <a:pt x="134" y="355"/>
                  </a:lnTo>
                  <a:lnTo>
                    <a:pt x="134" y="355"/>
                  </a:lnTo>
                  <a:lnTo>
                    <a:pt x="154" y="350"/>
                  </a:lnTo>
                  <a:lnTo>
                    <a:pt x="179" y="335"/>
                  </a:lnTo>
                  <a:lnTo>
                    <a:pt x="194" y="315"/>
                  </a:lnTo>
                  <a:lnTo>
                    <a:pt x="209" y="290"/>
                  </a:lnTo>
                  <a:lnTo>
                    <a:pt x="224" y="260"/>
                  </a:lnTo>
                  <a:lnTo>
                    <a:pt x="229" y="230"/>
                  </a:lnTo>
                  <a:lnTo>
                    <a:pt x="234" y="195"/>
                  </a:lnTo>
                  <a:lnTo>
                    <a:pt x="234" y="160"/>
                  </a:lnTo>
                  <a:lnTo>
                    <a:pt x="234" y="160"/>
                  </a:lnTo>
                  <a:lnTo>
                    <a:pt x="224" y="125"/>
                  </a:lnTo>
                  <a:lnTo>
                    <a:pt x="214" y="95"/>
                  </a:lnTo>
                  <a:lnTo>
                    <a:pt x="204" y="65"/>
                  </a:lnTo>
                  <a:lnTo>
                    <a:pt x="184" y="40"/>
                  </a:lnTo>
                  <a:lnTo>
                    <a:pt x="164" y="20"/>
                  </a:lnTo>
                  <a:lnTo>
                    <a:pt x="144" y="10"/>
                  </a:lnTo>
                  <a:lnTo>
                    <a:pt x="124" y="0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4" y="10"/>
                  </a:lnTo>
                  <a:lnTo>
                    <a:pt x="54" y="25"/>
                  </a:lnTo>
                  <a:lnTo>
                    <a:pt x="34" y="40"/>
                  </a:lnTo>
                  <a:lnTo>
                    <a:pt x="20" y="65"/>
                  </a:lnTo>
                  <a:lnTo>
                    <a:pt x="10" y="95"/>
                  </a:lnTo>
                  <a:lnTo>
                    <a:pt x="0" y="125"/>
                  </a:lnTo>
                  <a:lnTo>
                    <a:pt x="0" y="160"/>
                  </a:lnTo>
                  <a:lnTo>
                    <a:pt x="0" y="195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5" name="Freeform 125"/>
            <p:cNvSpPr>
              <a:spLocks/>
            </p:cNvSpPr>
            <p:nvPr/>
          </p:nvSpPr>
          <p:spPr bwMode="auto">
            <a:xfrm>
              <a:off x="2736" y="877"/>
              <a:ext cx="229" cy="345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0" y="190"/>
                </a:cxn>
                <a:cxn ang="0">
                  <a:pos x="5" y="225"/>
                </a:cxn>
                <a:cxn ang="0">
                  <a:pos x="15" y="255"/>
                </a:cxn>
                <a:cxn ang="0">
                  <a:pos x="29" y="285"/>
                </a:cxn>
                <a:cxn ang="0">
                  <a:pos x="44" y="305"/>
                </a:cxn>
                <a:cxn ang="0">
                  <a:pos x="64" y="325"/>
                </a:cxn>
                <a:cxn ang="0">
                  <a:pos x="84" y="340"/>
                </a:cxn>
                <a:cxn ang="0">
                  <a:pos x="109" y="345"/>
                </a:cxn>
                <a:cxn ang="0">
                  <a:pos x="129" y="345"/>
                </a:cxn>
                <a:cxn ang="0">
                  <a:pos x="129" y="345"/>
                </a:cxn>
                <a:cxn ang="0">
                  <a:pos x="154" y="340"/>
                </a:cxn>
                <a:cxn ang="0">
                  <a:pos x="174" y="325"/>
                </a:cxn>
                <a:cxn ang="0">
                  <a:pos x="189" y="305"/>
                </a:cxn>
                <a:cxn ang="0">
                  <a:pos x="204" y="280"/>
                </a:cxn>
                <a:cxn ang="0">
                  <a:pos x="219" y="255"/>
                </a:cxn>
                <a:cxn ang="0">
                  <a:pos x="224" y="225"/>
                </a:cxn>
                <a:cxn ang="0">
                  <a:pos x="229" y="190"/>
                </a:cxn>
                <a:cxn ang="0">
                  <a:pos x="229" y="155"/>
                </a:cxn>
                <a:cxn ang="0">
                  <a:pos x="229" y="155"/>
                </a:cxn>
                <a:cxn ang="0">
                  <a:pos x="219" y="120"/>
                </a:cxn>
                <a:cxn ang="0">
                  <a:pos x="209" y="90"/>
                </a:cxn>
                <a:cxn ang="0">
                  <a:pos x="199" y="65"/>
                </a:cxn>
                <a:cxn ang="0">
                  <a:pos x="184" y="40"/>
                </a:cxn>
                <a:cxn ang="0">
                  <a:pos x="164" y="20"/>
                </a:cxn>
                <a:cxn ang="0">
                  <a:pos x="144" y="10"/>
                </a:cxn>
                <a:cxn ang="0">
                  <a:pos x="119" y="0"/>
                </a:cxn>
                <a:cxn ang="0">
                  <a:pos x="99" y="0"/>
                </a:cxn>
                <a:cxn ang="0">
                  <a:pos x="99" y="0"/>
                </a:cxn>
                <a:cxn ang="0">
                  <a:pos x="74" y="10"/>
                </a:cxn>
                <a:cxn ang="0">
                  <a:pos x="54" y="25"/>
                </a:cxn>
                <a:cxn ang="0">
                  <a:pos x="34" y="40"/>
                </a:cxn>
                <a:cxn ang="0">
                  <a:pos x="24" y="65"/>
                </a:cxn>
                <a:cxn ang="0">
                  <a:pos x="10" y="95"/>
                </a:cxn>
                <a:cxn ang="0">
                  <a:pos x="5" y="125"/>
                </a:cxn>
                <a:cxn ang="0">
                  <a:pos x="0" y="155"/>
                </a:cxn>
                <a:cxn ang="0">
                  <a:pos x="0" y="190"/>
                </a:cxn>
                <a:cxn ang="0">
                  <a:pos x="0" y="190"/>
                </a:cxn>
              </a:cxnLst>
              <a:rect l="0" t="0" r="r" b="b"/>
              <a:pathLst>
                <a:path w="229" h="345">
                  <a:moveTo>
                    <a:pt x="0" y="190"/>
                  </a:moveTo>
                  <a:lnTo>
                    <a:pt x="0" y="190"/>
                  </a:lnTo>
                  <a:lnTo>
                    <a:pt x="5" y="225"/>
                  </a:lnTo>
                  <a:lnTo>
                    <a:pt x="15" y="255"/>
                  </a:lnTo>
                  <a:lnTo>
                    <a:pt x="29" y="285"/>
                  </a:lnTo>
                  <a:lnTo>
                    <a:pt x="44" y="305"/>
                  </a:lnTo>
                  <a:lnTo>
                    <a:pt x="64" y="325"/>
                  </a:lnTo>
                  <a:lnTo>
                    <a:pt x="84" y="340"/>
                  </a:lnTo>
                  <a:lnTo>
                    <a:pt x="109" y="345"/>
                  </a:lnTo>
                  <a:lnTo>
                    <a:pt x="129" y="345"/>
                  </a:lnTo>
                  <a:lnTo>
                    <a:pt x="129" y="345"/>
                  </a:lnTo>
                  <a:lnTo>
                    <a:pt x="154" y="340"/>
                  </a:lnTo>
                  <a:lnTo>
                    <a:pt x="174" y="325"/>
                  </a:lnTo>
                  <a:lnTo>
                    <a:pt x="189" y="305"/>
                  </a:lnTo>
                  <a:lnTo>
                    <a:pt x="204" y="280"/>
                  </a:lnTo>
                  <a:lnTo>
                    <a:pt x="219" y="255"/>
                  </a:lnTo>
                  <a:lnTo>
                    <a:pt x="224" y="225"/>
                  </a:lnTo>
                  <a:lnTo>
                    <a:pt x="229" y="190"/>
                  </a:lnTo>
                  <a:lnTo>
                    <a:pt x="229" y="155"/>
                  </a:lnTo>
                  <a:lnTo>
                    <a:pt x="229" y="155"/>
                  </a:lnTo>
                  <a:lnTo>
                    <a:pt x="219" y="120"/>
                  </a:lnTo>
                  <a:lnTo>
                    <a:pt x="209" y="90"/>
                  </a:lnTo>
                  <a:lnTo>
                    <a:pt x="199" y="65"/>
                  </a:lnTo>
                  <a:lnTo>
                    <a:pt x="184" y="40"/>
                  </a:lnTo>
                  <a:lnTo>
                    <a:pt x="164" y="20"/>
                  </a:lnTo>
                  <a:lnTo>
                    <a:pt x="144" y="10"/>
                  </a:lnTo>
                  <a:lnTo>
                    <a:pt x="119" y="0"/>
                  </a:lnTo>
                  <a:lnTo>
                    <a:pt x="99" y="0"/>
                  </a:lnTo>
                  <a:lnTo>
                    <a:pt x="99" y="0"/>
                  </a:lnTo>
                  <a:lnTo>
                    <a:pt x="74" y="10"/>
                  </a:lnTo>
                  <a:lnTo>
                    <a:pt x="54" y="25"/>
                  </a:lnTo>
                  <a:lnTo>
                    <a:pt x="34" y="40"/>
                  </a:lnTo>
                  <a:lnTo>
                    <a:pt x="24" y="65"/>
                  </a:lnTo>
                  <a:lnTo>
                    <a:pt x="10" y="95"/>
                  </a:lnTo>
                  <a:lnTo>
                    <a:pt x="5" y="125"/>
                  </a:lnTo>
                  <a:lnTo>
                    <a:pt x="0" y="155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A5C3D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6" name="Freeform 126"/>
            <p:cNvSpPr>
              <a:spLocks/>
            </p:cNvSpPr>
            <p:nvPr/>
          </p:nvSpPr>
          <p:spPr bwMode="auto">
            <a:xfrm>
              <a:off x="2741" y="882"/>
              <a:ext cx="224" cy="335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0" y="185"/>
                </a:cxn>
                <a:cxn ang="0">
                  <a:pos x="5" y="220"/>
                </a:cxn>
                <a:cxn ang="0">
                  <a:pos x="14" y="250"/>
                </a:cxn>
                <a:cxn ang="0">
                  <a:pos x="29" y="280"/>
                </a:cxn>
                <a:cxn ang="0">
                  <a:pos x="44" y="300"/>
                </a:cxn>
                <a:cxn ang="0">
                  <a:pos x="64" y="320"/>
                </a:cxn>
                <a:cxn ang="0">
                  <a:pos x="84" y="330"/>
                </a:cxn>
                <a:cxn ang="0">
                  <a:pos x="104" y="335"/>
                </a:cxn>
                <a:cxn ang="0">
                  <a:pos x="129" y="335"/>
                </a:cxn>
                <a:cxn ang="0">
                  <a:pos x="129" y="335"/>
                </a:cxn>
                <a:cxn ang="0">
                  <a:pos x="149" y="330"/>
                </a:cxn>
                <a:cxn ang="0">
                  <a:pos x="169" y="315"/>
                </a:cxn>
                <a:cxn ang="0">
                  <a:pos x="184" y="300"/>
                </a:cxn>
                <a:cxn ang="0">
                  <a:pos x="199" y="275"/>
                </a:cxn>
                <a:cxn ang="0">
                  <a:pos x="214" y="250"/>
                </a:cxn>
                <a:cxn ang="0">
                  <a:pos x="219" y="220"/>
                </a:cxn>
                <a:cxn ang="0">
                  <a:pos x="224" y="185"/>
                </a:cxn>
                <a:cxn ang="0">
                  <a:pos x="224" y="150"/>
                </a:cxn>
                <a:cxn ang="0">
                  <a:pos x="224" y="150"/>
                </a:cxn>
                <a:cxn ang="0">
                  <a:pos x="214" y="120"/>
                </a:cxn>
                <a:cxn ang="0">
                  <a:pos x="204" y="85"/>
                </a:cxn>
                <a:cxn ang="0">
                  <a:pos x="194" y="60"/>
                </a:cxn>
                <a:cxn ang="0">
                  <a:pos x="179" y="35"/>
                </a:cxn>
                <a:cxn ang="0">
                  <a:pos x="159" y="20"/>
                </a:cxn>
                <a:cxn ang="0">
                  <a:pos x="139" y="5"/>
                </a:cxn>
                <a:cxn ang="0">
                  <a:pos x="114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74" y="5"/>
                </a:cxn>
                <a:cxn ang="0">
                  <a:pos x="54" y="20"/>
                </a:cxn>
                <a:cxn ang="0">
                  <a:pos x="34" y="40"/>
                </a:cxn>
                <a:cxn ang="0">
                  <a:pos x="19" y="60"/>
                </a:cxn>
                <a:cxn ang="0">
                  <a:pos x="10" y="90"/>
                </a:cxn>
                <a:cxn ang="0">
                  <a:pos x="0" y="120"/>
                </a:cxn>
                <a:cxn ang="0">
                  <a:pos x="0" y="150"/>
                </a:cxn>
                <a:cxn ang="0">
                  <a:pos x="0" y="185"/>
                </a:cxn>
                <a:cxn ang="0">
                  <a:pos x="0" y="185"/>
                </a:cxn>
              </a:cxnLst>
              <a:rect l="0" t="0" r="r" b="b"/>
              <a:pathLst>
                <a:path w="224" h="335">
                  <a:moveTo>
                    <a:pt x="0" y="185"/>
                  </a:moveTo>
                  <a:lnTo>
                    <a:pt x="0" y="185"/>
                  </a:lnTo>
                  <a:lnTo>
                    <a:pt x="5" y="220"/>
                  </a:lnTo>
                  <a:lnTo>
                    <a:pt x="14" y="250"/>
                  </a:lnTo>
                  <a:lnTo>
                    <a:pt x="29" y="280"/>
                  </a:lnTo>
                  <a:lnTo>
                    <a:pt x="44" y="300"/>
                  </a:lnTo>
                  <a:lnTo>
                    <a:pt x="64" y="320"/>
                  </a:lnTo>
                  <a:lnTo>
                    <a:pt x="84" y="330"/>
                  </a:lnTo>
                  <a:lnTo>
                    <a:pt x="104" y="335"/>
                  </a:lnTo>
                  <a:lnTo>
                    <a:pt x="129" y="335"/>
                  </a:lnTo>
                  <a:lnTo>
                    <a:pt x="129" y="335"/>
                  </a:lnTo>
                  <a:lnTo>
                    <a:pt x="149" y="330"/>
                  </a:lnTo>
                  <a:lnTo>
                    <a:pt x="169" y="315"/>
                  </a:lnTo>
                  <a:lnTo>
                    <a:pt x="184" y="300"/>
                  </a:lnTo>
                  <a:lnTo>
                    <a:pt x="199" y="275"/>
                  </a:lnTo>
                  <a:lnTo>
                    <a:pt x="214" y="250"/>
                  </a:lnTo>
                  <a:lnTo>
                    <a:pt x="219" y="220"/>
                  </a:lnTo>
                  <a:lnTo>
                    <a:pt x="224" y="185"/>
                  </a:lnTo>
                  <a:lnTo>
                    <a:pt x="224" y="150"/>
                  </a:lnTo>
                  <a:lnTo>
                    <a:pt x="224" y="150"/>
                  </a:lnTo>
                  <a:lnTo>
                    <a:pt x="214" y="120"/>
                  </a:lnTo>
                  <a:lnTo>
                    <a:pt x="204" y="85"/>
                  </a:lnTo>
                  <a:lnTo>
                    <a:pt x="194" y="60"/>
                  </a:lnTo>
                  <a:lnTo>
                    <a:pt x="179" y="35"/>
                  </a:lnTo>
                  <a:lnTo>
                    <a:pt x="159" y="20"/>
                  </a:lnTo>
                  <a:lnTo>
                    <a:pt x="139" y="5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74" y="5"/>
                  </a:lnTo>
                  <a:lnTo>
                    <a:pt x="54" y="20"/>
                  </a:lnTo>
                  <a:lnTo>
                    <a:pt x="34" y="40"/>
                  </a:lnTo>
                  <a:lnTo>
                    <a:pt x="19" y="60"/>
                  </a:lnTo>
                  <a:lnTo>
                    <a:pt x="10" y="90"/>
                  </a:lnTo>
                  <a:lnTo>
                    <a:pt x="0" y="120"/>
                  </a:lnTo>
                  <a:lnTo>
                    <a:pt x="0" y="150"/>
                  </a:lnTo>
                  <a:lnTo>
                    <a:pt x="0" y="185"/>
                  </a:lnTo>
                  <a:lnTo>
                    <a:pt x="0" y="185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7" name="Freeform 127"/>
            <p:cNvSpPr>
              <a:spLocks/>
            </p:cNvSpPr>
            <p:nvPr/>
          </p:nvSpPr>
          <p:spPr bwMode="auto">
            <a:xfrm>
              <a:off x="2741" y="887"/>
              <a:ext cx="224" cy="330"/>
            </a:xfrm>
            <a:custGeom>
              <a:avLst/>
              <a:gdLst/>
              <a:ahLst/>
              <a:cxnLst>
                <a:cxn ang="0">
                  <a:pos x="5" y="180"/>
                </a:cxn>
                <a:cxn ang="0">
                  <a:pos x="5" y="180"/>
                </a:cxn>
                <a:cxn ang="0">
                  <a:pos x="10" y="215"/>
                </a:cxn>
                <a:cxn ang="0">
                  <a:pos x="19" y="245"/>
                </a:cxn>
                <a:cxn ang="0">
                  <a:pos x="29" y="270"/>
                </a:cxn>
                <a:cxn ang="0">
                  <a:pos x="44" y="295"/>
                </a:cxn>
                <a:cxn ang="0">
                  <a:pos x="64" y="310"/>
                </a:cxn>
                <a:cxn ang="0">
                  <a:pos x="84" y="325"/>
                </a:cxn>
                <a:cxn ang="0">
                  <a:pos x="104" y="330"/>
                </a:cxn>
                <a:cxn ang="0">
                  <a:pos x="129" y="330"/>
                </a:cxn>
                <a:cxn ang="0">
                  <a:pos x="129" y="330"/>
                </a:cxn>
                <a:cxn ang="0">
                  <a:pos x="149" y="325"/>
                </a:cxn>
                <a:cxn ang="0">
                  <a:pos x="169" y="310"/>
                </a:cxn>
                <a:cxn ang="0">
                  <a:pos x="189" y="290"/>
                </a:cxn>
                <a:cxn ang="0">
                  <a:pos x="199" y="270"/>
                </a:cxn>
                <a:cxn ang="0">
                  <a:pos x="214" y="240"/>
                </a:cxn>
                <a:cxn ang="0">
                  <a:pos x="219" y="210"/>
                </a:cxn>
                <a:cxn ang="0">
                  <a:pos x="224" y="180"/>
                </a:cxn>
                <a:cxn ang="0">
                  <a:pos x="224" y="145"/>
                </a:cxn>
                <a:cxn ang="0">
                  <a:pos x="224" y="145"/>
                </a:cxn>
                <a:cxn ang="0">
                  <a:pos x="214" y="115"/>
                </a:cxn>
                <a:cxn ang="0">
                  <a:pos x="209" y="85"/>
                </a:cxn>
                <a:cxn ang="0">
                  <a:pos x="194" y="55"/>
                </a:cxn>
                <a:cxn ang="0">
                  <a:pos x="179" y="35"/>
                </a:cxn>
                <a:cxn ang="0">
                  <a:pos x="159" y="15"/>
                </a:cxn>
                <a:cxn ang="0">
                  <a:pos x="139" y="5"/>
                </a:cxn>
                <a:cxn ang="0">
                  <a:pos x="119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74" y="5"/>
                </a:cxn>
                <a:cxn ang="0">
                  <a:pos x="54" y="20"/>
                </a:cxn>
                <a:cxn ang="0">
                  <a:pos x="39" y="35"/>
                </a:cxn>
                <a:cxn ang="0">
                  <a:pos x="24" y="60"/>
                </a:cxn>
                <a:cxn ang="0">
                  <a:pos x="14" y="85"/>
                </a:cxn>
                <a:cxn ang="0">
                  <a:pos x="5" y="115"/>
                </a:cxn>
                <a:cxn ang="0">
                  <a:pos x="0" y="150"/>
                </a:cxn>
                <a:cxn ang="0">
                  <a:pos x="5" y="180"/>
                </a:cxn>
                <a:cxn ang="0">
                  <a:pos x="5" y="180"/>
                </a:cxn>
              </a:cxnLst>
              <a:rect l="0" t="0" r="r" b="b"/>
              <a:pathLst>
                <a:path w="224" h="330">
                  <a:moveTo>
                    <a:pt x="5" y="180"/>
                  </a:moveTo>
                  <a:lnTo>
                    <a:pt x="5" y="180"/>
                  </a:lnTo>
                  <a:lnTo>
                    <a:pt x="10" y="215"/>
                  </a:lnTo>
                  <a:lnTo>
                    <a:pt x="19" y="245"/>
                  </a:lnTo>
                  <a:lnTo>
                    <a:pt x="29" y="270"/>
                  </a:lnTo>
                  <a:lnTo>
                    <a:pt x="44" y="295"/>
                  </a:lnTo>
                  <a:lnTo>
                    <a:pt x="64" y="310"/>
                  </a:lnTo>
                  <a:lnTo>
                    <a:pt x="84" y="325"/>
                  </a:lnTo>
                  <a:lnTo>
                    <a:pt x="104" y="330"/>
                  </a:lnTo>
                  <a:lnTo>
                    <a:pt x="129" y="330"/>
                  </a:lnTo>
                  <a:lnTo>
                    <a:pt x="129" y="330"/>
                  </a:lnTo>
                  <a:lnTo>
                    <a:pt x="149" y="325"/>
                  </a:lnTo>
                  <a:lnTo>
                    <a:pt x="169" y="310"/>
                  </a:lnTo>
                  <a:lnTo>
                    <a:pt x="189" y="290"/>
                  </a:lnTo>
                  <a:lnTo>
                    <a:pt x="199" y="270"/>
                  </a:lnTo>
                  <a:lnTo>
                    <a:pt x="214" y="240"/>
                  </a:lnTo>
                  <a:lnTo>
                    <a:pt x="219" y="210"/>
                  </a:lnTo>
                  <a:lnTo>
                    <a:pt x="224" y="180"/>
                  </a:lnTo>
                  <a:lnTo>
                    <a:pt x="224" y="145"/>
                  </a:lnTo>
                  <a:lnTo>
                    <a:pt x="224" y="145"/>
                  </a:lnTo>
                  <a:lnTo>
                    <a:pt x="214" y="115"/>
                  </a:lnTo>
                  <a:lnTo>
                    <a:pt x="209" y="85"/>
                  </a:lnTo>
                  <a:lnTo>
                    <a:pt x="194" y="55"/>
                  </a:lnTo>
                  <a:lnTo>
                    <a:pt x="179" y="35"/>
                  </a:lnTo>
                  <a:lnTo>
                    <a:pt x="159" y="15"/>
                  </a:lnTo>
                  <a:lnTo>
                    <a:pt x="139" y="5"/>
                  </a:lnTo>
                  <a:lnTo>
                    <a:pt x="119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74" y="5"/>
                  </a:lnTo>
                  <a:lnTo>
                    <a:pt x="54" y="20"/>
                  </a:lnTo>
                  <a:lnTo>
                    <a:pt x="39" y="35"/>
                  </a:lnTo>
                  <a:lnTo>
                    <a:pt x="24" y="60"/>
                  </a:lnTo>
                  <a:lnTo>
                    <a:pt x="14" y="85"/>
                  </a:lnTo>
                  <a:lnTo>
                    <a:pt x="5" y="115"/>
                  </a:lnTo>
                  <a:lnTo>
                    <a:pt x="0" y="150"/>
                  </a:lnTo>
                  <a:lnTo>
                    <a:pt x="5" y="180"/>
                  </a:lnTo>
                  <a:lnTo>
                    <a:pt x="5" y="180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8" name="Freeform 128"/>
            <p:cNvSpPr>
              <a:spLocks/>
            </p:cNvSpPr>
            <p:nvPr/>
          </p:nvSpPr>
          <p:spPr bwMode="auto">
            <a:xfrm>
              <a:off x="2746" y="887"/>
              <a:ext cx="219" cy="325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0" y="180"/>
                </a:cxn>
                <a:cxn ang="0">
                  <a:pos x="5" y="215"/>
                </a:cxn>
                <a:cxn ang="0">
                  <a:pos x="14" y="245"/>
                </a:cxn>
                <a:cxn ang="0">
                  <a:pos x="29" y="270"/>
                </a:cxn>
                <a:cxn ang="0">
                  <a:pos x="44" y="290"/>
                </a:cxn>
                <a:cxn ang="0">
                  <a:pos x="64" y="310"/>
                </a:cxn>
                <a:cxn ang="0">
                  <a:pos x="79" y="320"/>
                </a:cxn>
                <a:cxn ang="0">
                  <a:pos x="104" y="325"/>
                </a:cxn>
                <a:cxn ang="0">
                  <a:pos x="124" y="325"/>
                </a:cxn>
                <a:cxn ang="0">
                  <a:pos x="124" y="325"/>
                </a:cxn>
                <a:cxn ang="0">
                  <a:pos x="144" y="320"/>
                </a:cxn>
                <a:cxn ang="0">
                  <a:pos x="164" y="310"/>
                </a:cxn>
                <a:cxn ang="0">
                  <a:pos x="184" y="290"/>
                </a:cxn>
                <a:cxn ang="0">
                  <a:pos x="194" y="265"/>
                </a:cxn>
                <a:cxn ang="0">
                  <a:pos x="209" y="240"/>
                </a:cxn>
                <a:cxn ang="0">
                  <a:pos x="214" y="210"/>
                </a:cxn>
                <a:cxn ang="0">
                  <a:pos x="219" y="180"/>
                </a:cxn>
                <a:cxn ang="0">
                  <a:pos x="214" y="145"/>
                </a:cxn>
                <a:cxn ang="0">
                  <a:pos x="214" y="145"/>
                </a:cxn>
                <a:cxn ang="0">
                  <a:pos x="209" y="115"/>
                </a:cxn>
                <a:cxn ang="0">
                  <a:pos x="204" y="85"/>
                </a:cxn>
                <a:cxn ang="0">
                  <a:pos x="189" y="60"/>
                </a:cxn>
                <a:cxn ang="0">
                  <a:pos x="174" y="35"/>
                </a:cxn>
                <a:cxn ang="0">
                  <a:pos x="154" y="20"/>
                </a:cxn>
                <a:cxn ang="0">
                  <a:pos x="134" y="5"/>
                </a:cxn>
                <a:cxn ang="0">
                  <a:pos x="114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69" y="10"/>
                </a:cxn>
                <a:cxn ang="0">
                  <a:pos x="54" y="20"/>
                </a:cxn>
                <a:cxn ang="0">
                  <a:pos x="34" y="40"/>
                </a:cxn>
                <a:cxn ang="0">
                  <a:pos x="19" y="60"/>
                </a:cxn>
                <a:cxn ang="0">
                  <a:pos x="9" y="85"/>
                </a:cxn>
                <a:cxn ang="0">
                  <a:pos x="5" y="115"/>
                </a:cxn>
                <a:cxn ang="0">
                  <a:pos x="0" y="150"/>
                </a:cxn>
                <a:cxn ang="0">
                  <a:pos x="0" y="180"/>
                </a:cxn>
                <a:cxn ang="0">
                  <a:pos x="0" y="180"/>
                </a:cxn>
              </a:cxnLst>
              <a:rect l="0" t="0" r="r" b="b"/>
              <a:pathLst>
                <a:path w="219" h="325">
                  <a:moveTo>
                    <a:pt x="0" y="180"/>
                  </a:moveTo>
                  <a:lnTo>
                    <a:pt x="0" y="180"/>
                  </a:lnTo>
                  <a:lnTo>
                    <a:pt x="5" y="215"/>
                  </a:lnTo>
                  <a:lnTo>
                    <a:pt x="14" y="245"/>
                  </a:lnTo>
                  <a:lnTo>
                    <a:pt x="29" y="270"/>
                  </a:lnTo>
                  <a:lnTo>
                    <a:pt x="44" y="290"/>
                  </a:lnTo>
                  <a:lnTo>
                    <a:pt x="64" y="310"/>
                  </a:lnTo>
                  <a:lnTo>
                    <a:pt x="79" y="320"/>
                  </a:lnTo>
                  <a:lnTo>
                    <a:pt x="104" y="325"/>
                  </a:lnTo>
                  <a:lnTo>
                    <a:pt x="124" y="325"/>
                  </a:lnTo>
                  <a:lnTo>
                    <a:pt x="124" y="325"/>
                  </a:lnTo>
                  <a:lnTo>
                    <a:pt x="144" y="320"/>
                  </a:lnTo>
                  <a:lnTo>
                    <a:pt x="164" y="310"/>
                  </a:lnTo>
                  <a:lnTo>
                    <a:pt x="184" y="290"/>
                  </a:lnTo>
                  <a:lnTo>
                    <a:pt x="194" y="265"/>
                  </a:lnTo>
                  <a:lnTo>
                    <a:pt x="209" y="240"/>
                  </a:lnTo>
                  <a:lnTo>
                    <a:pt x="214" y="210"/>
                  </a:lnTo>
                  <a:lnTo>
                    <a:pt x="219" y="180"/>
                  </a:lnTo>
                  <a:lnTo>
                    <a:pt x="214" y="145"/>
                  </a:lnTo>
                  <a:lnTo>
                    <a:pt x="214" y="145"/>
                  </a:lnTo>
                  <a:lnTo>
                    <a:pt x="209" y="115"/>
                  </a:lnTo>
                  <a:lnTo>
                    <a:pt x="204" y="85"/>
                  </a:lnTo>
                  <a:lnTo>
                    <a:pt x="189" y="60"/>
                  </a:lnTo>
                  <a:lnTo>
                    <a:pt x="174" y="35"/>
                  </a:lnTo>
                  <a:lnTo>
                    <a:pt x="154" y="20"/>
                  </a:lnTo>
                  <a:lnTo>
                    <a:pt x="134" y="5"/>
                  </a:lnTo>
                  <a:lnTo>
                    <a:pt x="114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69" y="10"/>
                  </a:lnTo>
                  <a:lnTo>
                    <a:pt x="54" y="20"/>
                  </a:lnTo>
                  <a:lnTo>
                    <a:pt x="34" y="40"/>
                  </a:lnTo>
                  <a:lnTo>
                    <a:pt x="19" y="60"/>
                  </a:lnTo>
                  <a:lnTo>
                    <a:pt x="9" y="85"/>
                  </a:lnTo>
                  <a:lnTo>
                    <a:pt x="5" y="115"/>
                  </a:lnTo>
                  <a:lnTo>
                    <a:pt x="0" y="150"/>
                  </a:lnTo>
                  <a:lnTo>
                    <a:pt x="0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A9C6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69" name="Freeform 129"/>
            <p:cNvSpPr>
              <a:spLocks/>
            </p:cNvSpPr>
            <p:nvPr/>
          </p:nvSpPr>
          <p:spPr bwMode="auto">
            <a:xfrm>
              <a:off x="2785" y="967"/>
              <a:ext cx="25" cy="25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0" y="20"/>
                </a:cxn>
                <a:cxn ang="0">
                  <a:pos x="10" y="2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5" y="15"/>
                </a:cxn>
                <a:cxn ang="0">
                  <a:pos x="20" y="5"/>
                </a:cxn>
                <a:cxn ang="0">
                  <a:pos x="20" y="5"/>
                </a:cxn>
                <a:cxn ang="0">
                  <a:pos x="10" y="0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0" y="1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25" h="25">
                  <a:moveTo>
                    <a:pt x="0" y="20"/>
                  </a:moveTo>
                  <a:lnTo>
                    <a:pt x="0" y="20"/>
                  </a:lnTo>
                  <a:lnTo>
                    <a:pt x="10" y="2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5" y="15"/>
                  </a:lnTo>
                  <a:lnTo>
                    <a:pt x="20" y="5"/>
                  </a:lnTo>
                  <a:lnTo>
                    <a:pt x="20" y="5"/>
                  </a:lnTo>
                  <a:lnTo>
                    <a:pt x="10" y="0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1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696F8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0" name="Freeform 130"/>
            <p:cNvSpPr>
              <a:spLocks/>
            </p:cNvSpPr>
            <p:nvPr/>
          </p:nvSpPr>
          <p:spPr bwMode="auto">
            <a:xfrm>
              <a:off x="2765" y="1087"/>
              <a:ext cx="25" cy="25"/>
            </a:xfrm>
            <a:custGeom>
              <a:avLst/>
              <a:gdLst/>
              <a:ahLst/>
              <a:cxnLst>
                <a:cxn ang="0">
                  <a:pos x="5" y="20"/>
                </a:cxn>
                <a:cxn ang="0">
                  <a:pos x="5" y="20"/>
                </a:cxn>
                <a:cxn ang="0">
                  <a:pos x="15" y="25"/>
                </a:cxn>
                <a:cxn ang="0">
                  <a:pos x="20" y="20"/>
                </a:cxn>
                <a:cxn ang="0">
                  <a:pos x="20" y="20"/>
                </a:cxn>
                <a:cxn ang="0">
                  <a:pos x="25" y="10"/>
                </a:cxn>
                <a:cxn ang="0">
                  <a:pos x="25" y="5"/>
                </a:cxn>
                <a:cxn ang="0">
                  <a:pos x="25" y="5"/>
                </a:cxn>
                <a:cxn ang="0">
                  <a:pos x="15" y="0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0" y="10"/>
                </a:cxn>
                <a:cxn ang="0">
                  <a:pos x="5" y="20"/>
                </a:cxn>
                <a:cxn ang="0">
                  <a:pos x="5" y="20"/>
                </a:cxn>
              </a:cxnLst>
              <a:rect l="0" t="0" r="r" b="b"/>
              <a:pathLst>
                <a:path w="25" h="25">
                  <a:moveTo>
                    <a:pt x="5" y="20"/>
                  </a:moveTo>
                  <a:lnTo>
                    <a:pt x="5" y="20"/>
                  </a:lnTo>
                  <a:lnTo>
                    <a:pt x="15" y="25"/>
                  </a:lnTo>
                  <a:lnTo>
                    <a:pt x="20" y="20"/>
                  </a:lnTo>
                  <a:lnTo>
                    <a:pt x="20" y="20"/>
                  </a:lnTo>
                  <a:lnTo>
                    <a:pt x="25" y="10"/>
                  </a:lnTo>
                  <a:lnTo>
                    <a:pt x="25" y="5"/>
                  </a:lnTo>
                  <a:lnTo>
                    <a:pt x="25" y="5"/>
                  </a:lnTo>
                  <a:lnTo>
                    <a:pt x="1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5" y="20"/>
                  </a:lnTo>
                  <a:lnTo>
                    <a:pt x="5" y="20"/>
                  </a:lnTo>
                  <a:close/>
                </a:path>
              </a:pathLst>
            </a:custGeom>
            <a:solidFill>
              <a:srgbClr val="696F8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1" name="Freeform 131"/>
            <p:cNvSpPr>
              <a:spLocks/>
            </p:cNvSpPr>
            <p:nvPr/>
          </p:nvSpPr>
          <p:spPr bwMode="auto">
            <a:xfrm>
              <a:off x="2915" y="1057"/>
              <a:ext cx="25" cy="7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0" y="35"/>
                </a:cxn>
                <a:cxn ang="0">
                  <a:pos x="5" y="60"/>
                </a:cxn>
                <a:cxn ang="0">
                  <a:pos x="10" y="65"/>
                </a:cxn>
                <a:cxn ang="0">
                  <a:pos x="15" y="70"/>
                </a:cxn>
                <a:cxn ang="0">
                  <a:pos x="15" y="70"/>
                </a:cxn>
                <a:cxn ang="0">
                  <a:pos x="20" y="65"/>
                </a:cxn>
                <a:cxn ang="0">
                  <a:pos x="25" y="55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15" y="10"/>
                </a:cxn>
                <a:cxn ang="0">
                  <a:pos x="10" y="5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15"/>
                </a:cxn>
                <a:cxn ang="0">
                  <a:pos x="0" y="35"/>
                </a:cxn>
                <a:cxn ang="0">
                  <a:pos x="0" y="35"/>
                </a:cxn>
              </a:cxnLst>
              <a:rect l="0" t="0" r="r" b="b"/>
              <a:pathLst>
                <a:path w="25" h="70">
                  <a:moveTo>
                    <a:pt x="0" y="35"/>
                  </a:moveTo>
                  <a:lnTo>
                    <a:pt x="0" y="35"/>
                  </a:lnTo>
                  <a:lnTo>
                    <a:pt x="5" y="60"/>
                  </a:lnTo>
                  <a:lnTo>
                    <a:pt x="10" y="65"/>
                  </a:lnTo>
                  <a:lnTo>
                    <a:pt x="15" y="70"/>
                  </a:lnTo>
                  <a:lnTo>
                    <a:pt x="15" y="70"/>
                  </a:lnTo>
                  <a:lnTo>
                    <a:pt x="20" y="65"/>
                  </a:lnTo>
                  <a:lnTo>
                    <a:pt x="25" y="55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15" y="10"/>
                  </a:lnTo>
                  <a:lnTo>
                    <a:pt x="10" y="5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5"/>
                  </a:lnTo>
                  <a:lnTo>
                    <a:pt x="0" y="15"/>
                  </a:lnTo>
                  <a:lnTo>
                    <a:pt x="0" y="35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6E738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2" name="Freeform 132"/>
            <p:cNvSpPr>
              <a:spLocks/>
            </p:cNvSpPr>
            <p:nvPr/>
          </p:nvSpPr>
          <p:spPr bwMode="auto">
            <a:xfrm>
              <a:off x="1902" y="75"/>
              <a:ext cx="394" cy="376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35" y="15"/>
                </a:cxn>
                <a:cxn ang="0">
                  <a:pos x="155" y="5"/>
                </a:cxn>
                <a:cxn ang="0">
                  <a:pos x="180" y="0"/>
                </a:cxn>
                <a:cxn ang="0">
                  <a:pos x="200" y="0"/>
                </a:cxn>
                <a:cxn ang="0">
                  <a:pos x="225" y="5"/>
                </a:cxn>
                <a:cxn ang="0">
                  <a:pos x="249" y="25"/>
                </a:cxn>
                <a:cxn ang="0">
                  <a:pos x="274" y="45"/>
                </a:cxn>
                <a:cxn ang="0">
                  <a:pos x="294" y="80"/>
                </a:cxn>
                <a:cxn ang="0">
                  <a:pos x="314" y="115"/>
                </a:cxn>
                <a:cxn ang="0">
                  <a:pos x="314" y="115"/>
                </a:cxn>
                <a:cxn ang="0">
                  <a:pos x="344" y="180"/>
                </a:cxn>
                <a:cxn ang="0">
                  <a:pos x="364" y="236"/>
                </a:cxn>
                <a:cxn ang="0">
                  <a:pos x="384" y="321"/>
                </a:cxn>
                <a:cxn ang="0">
                  <a:pos x="389" y="366"/>
                </a:cxn>
                <a:cxn ang="0">
                  <a:pos x="394" y="376"/>
                </a:cxn>
                <a:cxn ang="0">
                  <a:pos x="394" y="376"/>
                </a:cxn>
                <a:cxn ang="0">
                  <a:pos x="374" y="316"/>
                </a:cxn>
                <a:cxn ang="0">
                  <a:pos x="349" y="261"/>
                </a:cxn>
                <a:cxn ang="0">
                  <a:pos x="319" y="201"/>
                </a:cxn>
                <a:cxn ang="0">
                  <a:pos x="284" y="145"/>
                </a:cxn>
                <a:cxn ang="0">
                  <a:pos x="264" y="120"/>
                </a:cxn>
                <a:cxn ang="0">
                  <a:pos x="240" y="100"/>
                </a:cxn>
                <a:cxn ang="0">
                  <a:pos x="220" y="90"/>
                </a:cxn>
                <a:cxn ang="0">
                  <a:pos x="195" y="80"/>
                </a:cxn>
                <a:cxn ang="0">
                  <a:pos x="170" y="80"/>
                </a:cxn>
                <a:cxn ang="0">
                  <a:pos x="145" y="85"/>
                </a:cxn>
                <a:cxn ang="0">
                  <a:pos x="145" y="85"/>
                </a:cxn>
                <a:cxn ang="0">
                  <a:pos x="100" y="110"/>
                </a:cxn>
                <a:cxn ang="0">
                  <a:pos x="65" y="130"/>
                </a:cxn>
                <a:cxn ang="0">
                  <a:pos x="65" y="130"/>
                </a:cxn>
                <a:cxn ang="0">
                  <a:pos x="50" y="140"/>
                </a:cxn>
                <a:cxn ang="0">
                  <a:pos x="35" y="140"/>
                </a:cxn>
                <a:cxn ang="0">
                  <a:pos x="25" y="135"/>
                </a:cxn>
                <a:cxn ang="0">
                  <a:pos x="15" y="130"/>
                </a:cxn>
                <a:cxn ang="0">
                  <a:pos x="5" y="120"/>
                </a:cxn>
                <a:cxn ang="0">
                  <a:pos x="0" y="105"/>
                </a:cxn>
                <a:cxn ang="0">
                  <a:pos x="0" y="90"/>
                </a:cxn>
                <a:cxn ang="0">
                  <a:pos x="5" y="75"/>
                </a:cxn>
                <a:cxn ang="0">
                  <a:pos x="5" y="75"/>
                </a:cxn>
                <a:cxn ang="0">
                  <a:pos x="5" y="70"/>
                </a:cxn>
                <a:cxn ang="0">
                  <a:pos x="10" y="75"/>
                </a:cxn>
                <a:cxn ang="0">
                  <a:pos x="15" y="85"/>
                </a:cxn>
                <a:cxn ang="0">
                  <a:pos x="30" y="95"/>
                </a:cxn>
                <a:cxn ang="0">
                  <a:pos x="40" y="100"/>
                </a:cxn>
                <a:cxn ang="0">
                  <a:pos x="50" y="95"/>
                </a:cxn>
                <a:cxn ang="0">
                  <a:pos x="50" y="95"/>
                </a:cxn>
                <a:cxn ang="0">
                  <a:pos x="70" y="85"/>
                </a:cxn>
                <a:cxn ang="0">
                  <a:pos x="85" y="65"/>
                </a:cxn>
                <a:cxn ang="0">
                  <a:pos x="105" y="45"/>
                </a:cxn>
                <a:cxn ang="0">
                  <a:pos x="135" y="15"/>
                </a:cxn>
                <a:cxn ang="0">
                  <a:pos x="135" y="15"/>
                </a:cxn>
              </a:cxnLst>
              <a:rect l="0" t="0" r="r" b="b"/>
              <a:pathLst>
                <a:path w="394" h="376">
                  <a:moveTo>
                    <a:pt x="135" y="15"/>
                  </a:moveTo>
                  <a:lnTo>
                    <a:pt x="135" y="15"/>
                  </a:lnTo>
                  <a:lnTo>
                    <a:pt x="155" y="5"/>
                  </a:lnTo>
                  <a:lnTo>
                    <a:pt x="180" y="0"/>
                  </a:lnTo>
                  <a:lnTo>
                    <a:pt x="200" y="0"/>
                  </a:lnTo>
                  <a:lnTo>
                    <a:pt x="225" y="5"/>
                  </a:lnTo>
                  <a:lnTo>
                    <a:pt x="249" y="25"/>
                  </a:lnTo>
                  <a:lnTo>
                    <a:pt x="274" y="45"/>
                  </a:lnTo>
                  <a:lnTo>
                    <a:pt x="294" y="80"/>
                  </a:lnTo>
                  <a:lnTo>
                    <a:pt x="314" y="115"/>
                  </a:lnTo>
                  <a:lnTo>
                    <a:pt x="314" y="115"/>
                  </a:lnTo>
                  <a:lnTo>
                    <a:pt x="344" y="180"/>
                  </a:lnTo>
                  <a:lnTo>
                    <a:pt x="364" y="236"/>
                  </a:lnTo>
                  <a:lnTo>
                    <a:pt x="384" y="321"/>
                  </a:lnTo>
                  <a:lnTo>
                    <a:pt x="389" y="366"/>
                  </a:lnTo>
                  <a:lnTo>
                    <a:pt x="394" y="376"/>
                  </a:lnTo>
                  <a:lnTo>
                    <a:pt x="394" y="376"/>
                  </a:lnTo>
                  <a:lnTo>
                    <a:pt x="374" y="316"/>
                  </a:lnTo>
                  <a:lnTo>
                    <a:pt x="349" y="261"/>
                  </a:lnTo>
                  <a:lnTo>
                    <a:pt x="319" y="201"/>
                  </a:lnTo>
                  <a:lnTo>
                    <a:pt x="284" y="145"/>
                  </a:lnTo>
                  <a:lnTo>
                    <a:pt x="264" y="120"/>
                  </a:lnTo>
                  <a:lnTo>
                    <a:pt x="240" y="100"/>
                  </a:lnTo>
                  <a:lnTo>
                    <a:pt x="220" y="90"/>
                  </a:lnTo>
                  <a:lnTo>
                    <a:pt x="195" y="80"/>
                  </a:lnTo>
                  <a:lnTo>
                    <a:pt x="170" y="80"/>
                  </a:lnTo>
                  <a:lnTo>
                    <a:pt x="145" y="85"/>
                  </a:lnTo>
                  <a:lnTo>
                    <a:pt x="145" y="85"/>
                  </a:lnTo>
                  <a:lnTo>
                    <a:pt x="100" y="110"/>
                  </a:lnTo>
                  <a:lnTo>
                    <a:pt x="65" y="130"/>
                  </a:lnTo>
                  <a:lnTo>
                    <a:pt x="65" y="130"/>
                  </a:lnTo>
                  <a:lnTo>
                    <a:pt x="50" y="140"/>
                  </a:lnTo>
                  <a:lnTo>
                    <a:pt x="35" y="140"/>
                  </a:lnTo>
                  <a:lnTo>
                    <a:pt x="25" y="135"/>
                  </a:lnTo>
                  <a:lnTo>
                    <a:pt x="15" y="130"/>
                  </a:lnTo>
                  <a:lnTo>
                    <a:pt x="5" y="120"/>
                  </a:lnTo>
                  <a:lnTo>
                    <a:pt x="0" y="105"/>
                  </a:lnTo>
                  <a:lnTo>
                    <a:pt x="0" y="90"/>
                  </a:lnTo>
                  <a:lnTo>
                    <a:pt x="5" y="75"/>
                  </a:lnTo>
                  <a:lnTo>
                    <a:pt x="5" y="75"/>
                  </a:lnTo>
                  <a:lnTo>
                    <a:pt x="5" y="70"/>
                  </a:lnTo>
                  <a:lnTo>
                    <a:pt x="10" y="75"/>
                  </a:lnTo>
                  <a:lnTo>
                    <a:pt x="15" y="85"/>
                  </a:lnTo>
                  <a:lnTo>
                    <a:pt x="30" y="95"/>
                  </a:lnTo>
                  <a:lnTo>
                    <a:pt x="40" y="100"/>
                  </a:lnTo>
                  <a:lnTo>
                    <a:pt x="50" y="95"/>
                  </a:lnTo>
                  <a:lnTo>
                    <a:pt x="50" y="95"/>
                  </a:lnTo>
                  <a:lnTo>
                    <a:pt x="70" y="85"/>
                  </a:lnTo>
                  <a:lnTo>
                    <a:pt x="85" y="65"/>
                  </a:lnTo>
                  <a:lnTo>
                    <a:pt x="105" y="45"/>
                  </a:lnTo>
                  <a:lnTo>
                    <a:pt x="135" y="15"/>
                  </a:lnTo>
                  <a:lnTo>
                    <a:pt x="135" y="15"/>
                  </a:lnTo>
                  <a:close/>
                </a:path>
              </a:pathLst>
            </a:custGeom>
            <a:solidFill>
              <a:srgbClr val="EE7D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3" name="Freeform 133"/>
            <p:cNvSpPr>
              <a:spLocks/>
            </p:cNvSpPr>
            <p:nvPr/>
          </p:nvSpPr>
          <p:spPr bwMode="auto">
            <a:xfrm>
              <a:off x="1822" y="230"/>
              <a:ext cx="454" cy="672"/>
            </a:xfrm>
            <a:custGeom>
              <a:avLst/>
              <a:gdLst/>
              <a:ahLst/>
              <a:cxnLst>
                <a:cxn ang="0">
                  <a:pos x="295" y="672"/>
                </a:cxn>
                <a:cxn ang="0">
                  <a:pos x="295" y="672"/>
                </a:cxn>
                <a:cxn ang="0">
                  <a:pos x="265" y="657"/>
                </a:cxn>
                <a:cxn ang="0">
                  <a:pos x="235" y="642"/>
                </a:cxn>
                <a:cxn ang="0">
                  <a:pos x="210" y="632"/>
                </a:cxn>
                <a:cxn ang="0">
                  <a:pos x="180" y="632"/>
                </a:cxn>
                <a:cxn ang="0">
                  <a:pos x="130" y="627"/>
                </a:cxn>
                <a:cxn ang="0">
                  <a:pos x="80" y="637"/>
                </a:cxn>
                <a:cxn ang="0">
                  <a:pos x="80" y="637"/>
                </a:cxn>
                <a:cxn ang="0">
                  <a:pos x="60" y="607"/>
                </a:cxn>
                <a:cxn ang="0">
                  <a:pos x="40" y="572"/>
                </a:cxn>
                <a:cxn ang="0">
                  <a:pos x="25" y="531"/>
                </a:cxn>
                <a:cxn ang="0">
                  <a:pos x="10" y="486"/>
                </a:cxn>
                <a:cxn ang="0">
                  <a:pos x="5" y="441"/>
                </a:cxn>
                <a:cxn ang="0">
                  <a:pos x="0" y="396"/>
                </a:cxn>
                <a:cxn ang="0">
                  <a:pos x="0" y="346"/>
                </a:cxn>
                <a:cxn ang="0">
                  <a:pos x="5" y="296"/>
                </a:cxn>
                <a:cxn ang="0">
                  <a:pos x="5" y="296"/>
                </a:cxn>
                <a:cxn ang="0">
                  <a:pos x="20" y="226"/>
                </a:cxn>
                <a:cxn ang="0">
                  <a:pos x="40" y="166"/>
                </a:cxn>
                <a:cxn ang="0">
                  <a:pos x="70" y="111"/>
                </a:cxn>
                <a:cxn ang="0">
                  <a:pos x="105" y="66"/>
                </a:cxn>
                <a:cxn ang="0">
                  <a:pos x="145" y="30"/>
                </a:cxn>
                <a:cxn ang="0">
                  <a:pos x="185" y="10"/>
                </a:cxn>
                <a:cxn ang="0">
                  <a:pos x="210" y="0"/>
                </a:cxn>
                <a:cxn ang="0">
                  <a:pos x="230" y="0"/>
                </a:cxn>
                <a:cxn ang="0">
                  <a:pos x="255" y="0"/>
                </a:cxn>
                <a:cxn ang="0">
                  <a:pos x="275" y="0"/>
                </a:cxn>
                <a:cxn ang="0">
                  <a:pos x="275" y="0"/>
                </a:cxn>
                <a:cxn ang="0">
                  <a:pos x="300" y="10"/>
                </a:cxn>
                <a:cxn ang="0">
                  <a:pos x="320" y="20"/>
                </a:cxn>
                <a:cxn ang="0">
                  <a:pos x="339" y="36"/>
                </a:cxn>
                <a:cxn ang="0">
                  <a:pos x="359" y="51"/>
                </a:cxn>
                <a:cxn ang="0">
                  <a:pos x="394" y="91"/>
                </a:cxn>
                <a:cxn ang="0">
                  <a:pos x="419" y="141"/>
                </a:cxn>
                <a:cxn ang="0">
                  <a:pos x="439" y="196"/>
                </a:cxn>
                <a:cxn ang="0">
                  <a:pos x="449" y="261"/>
                </a:cxn>
                <a:cxn ang="0">
                  <a:pos x="454" y="326"/>
                </a:cxn>
                <a:cxn ang="0">
                  <a:pos x="449" y="401"/>
                </a:cxn>
                <a:cxn ang="0">
                  <a:pos x="449" y="401"/>
                </a:cxn>
                <a:cxn ang="0">
                  <a:pos x="439" y="446"/>
                </a:cxn>
                <a:cxn ang="0">
                  <a:pos x="424" y="486"/>
                </a:cxn>
                <a:cxn ang="0">
                  <a:pos x="409" y="526"/>
                </a:cxn>
                <a:cxn ang="0">
                  <a:pos x="389" y="567"/>
                </a:cxn>
                <a:cxn ang="0">
                  <a:pos x="369" y="597"/>
                </a:cxn>
                <a:cxn ang="0">
                  <a:pos x="349" y="627"/>
                </a:cxn>
                <a:cxn ang="0">
                  <a:pos x="320" y="652"/>
                </a:cxn>
                <a:cxn ang="0">
                  <a:pos x="295" y="672"/>
                </a:cxn>
                <a:cxn ang="0">
                  <a:pos x="295" y="672"/>
                </a:cxn>
              </a:cxnLst>
              <a:rect l="0" t="0" r="r" b="b"/>
              <a:pathLst>
                <a:path w="454" h="672">
                  <a:moveTo>
                    <a:pt x="295" y="672"/>
                  </a:moveTo>
                  <a:lnTo>
                    <a:pt x="295" y="672"/>
                  </a:lnTo>
                  <a:lnTo>
                    <a:pt x="265" y="657"/>
                  </a:lnTo>
                  <a:lnTo>
                    <a:pt x="235" y="642"/>
                  </a:lnTo>
                  <a:lnTo>
                    <a:pt x="210" y="632"/>
                  </a:lnTo>
                  <a:lnTo>
                    <a:pt x="180" y="632"/>
                  </a:lnTo>
                  <a:lnTo>
                    <a:pt x="130" y="627"/>
                  </a:lnTo>
                  <a:lnTo>
                    <a:pt x="80" y="637"/>
                  </a:lnTo>
                  <a:lnTo>
                    <a:pt x="80" y="637"/>
                  </a:lnTo>
                  <a:lnTo>
                    <a:pt x="60" y="607"/>
                  </a:lnTo>
                  <a:lnTo>
                    <a:pt x="40" y="572"/>
                  </a:lnTo>
                  <a:lnTo>
                    <a:pt x="25" y="531"/>
                  </a:lnTo>
                  <a:lnTo>
                    <a:pt x="10" y="486"/>
                  </a:lnTo>
                  <a:lnTo>
                    <a:pt x="5" y="441"/>
                  </a:lnTo>
                  <a:lnTo>
                    <a:pt x="0" y="396"/>
                  </a:lnTo>
                  <a:lnTo>
                    <a:pt x="0" y="346"/>
                  </a:lnTo>
                  <a:lnTo>
                    <a:pt x="5" y="296"/>
                  </a:lnTo>
                  <a:lnTo>
                    <a:pt x="5" y="296"/>
                  </a:lnTo>
                  <a:lnTo>
                    <a:pt x="20" y="226"/>
                  </a:lnTo>
                  <a:lnTo>
                    <a:pt x="40" y="166"/>
                  </a:lnTo>
                  <a:lnTo>
                    <a:pt x="70" y="111"/>
                  </a:lnTo>
                  <a:lnTo>
                    <a:pt x="105" y="66"/>
                  </a:lnTo>
                  <a:lnTo>
                    <a:pt x="145" y="30"/>
                  </a:lnTo>
                  <a:lnTo>
                    <a:pt x="185" y="10"/>
                  </a:lnTo>
                  <a:lnTo>
                    <a:pt x="210" y="0"/>
                  </a:lnTo>
                  <a:lnTo>
                    <a:pt x="230" y="0"/>
                  </a:lnTo>
                  <a:lnTo>
                    <a:pt x="255" y="0"/>
                  </a:lnTo>
                  <a:lnTo>
                    <a:pt x="275" y="0"/>
                  </a:lnTo>
                  <a:lnTo>
                    <a:pt x="275" y="0"/>
                  </a:lnTo>
                  <a:lnTo>
                    <a:pt x="300" y="10"/>
                  </a:lnTo>
                  <a:lnTo>
                    <a:pt x="320" y="20"/>
                  </a:lnTo>
                  <a:lnTo>
                    <a:pt x="339" y="36"/>
                  </a:lnTo>
                  <a:lnTo>
                    <a:pt x="359" y="51"/>
                  </a:lnTo>
                  <a:lnTo>
                    <a:pt x="394" y="91"/>
                  </a:lnTo>
                  <a:lnTo>
                    <a:pt x="419" y="141"/>
                  </a:lnTo>
                  <a:lnTo>
                    <a:pt x="439" y="196"/>
                  </a:lnTo>
                  <a:lnTo>
                    <a:pt x="449" y="261"/>
                  </a:lnTo>
                  <a:lnTo>
                    <a:pt x="454" y="326"/>
                  </a:lnTo>
                  <a:lnTo>
                    <a:pt x="449" y="401"/>
                  </a:lnTo>
                  <a:lnTo>
                    <a:pt x="449" y="401"/>
                  </a:lnTo>
                  <a:lnTo>
                    <a:pt x="439" y="446"/>
                  </a:lnTo>
                  <a:lnTo>
                    <a:pt x="424" y="486"/>
                  </a:lnTo>
                  <a:lnTo>
                    <a:pt x="409" y="526"/>
                  </a:lnTo>
                  <a:lnTo>
                    <a:pt x="389" y="567"/>
                  </a:lnTo>
                  <a:lnTo>
                    <a:pt x="369" y="597"/>
                  </a:lnTo>
                  <a:lnTo>
                    <a:pt x="349" y="627"/>
                  </a:lnTo>
                  <a:lnTo>
                    <a:pt x="320" y="652"/>
                  </a:lnTo>
                  <a:lnTo>
                    <a:pt x="295" y="672"/>
                  </a:lnTo>
                  <a:lnTo>
                    <a:pt x="295" y="672"/>
                  </a:lnTo>
                  <a:close/>
                </a:path>
              </a:pathLst>
            </a:custGeom>
            <a:solidFill>
              <a:srgbClr val="FFCD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4" name="Freeform 134"/>
            <p:cNvSpPr>
              <a:spLocks/>
            </p:cNvSpPr>
            <p:nvPr/>
          </p:nvSpPr>
          <p:spPr bwMode="auto">
            <a:xfrm>
              <a:off x="1857" y="296"/>
              <a:ext cx="384" cy="626"/>
            </a:xfrm>
            <a:custGeom>
              <a:avLst/>
              <a:gdLst/>
              <a:ahLst/>
              <a:cxnLst>
                <a:cxn ang="0">
                  <a:pos x="235" y="5"/>
                </a:cxn>
                <a:cxn ang="0">
                  <a:pos x="235" y="5"/>
                </a:cxn>
                <a:cxn ang="0">
                  <a:pos x="220" y="0"/>
                </a:cxn>
                <a:cxn ang="0">
                  <a:pos x="200" y="0"/>
                </a:cxn>
                <a:cxn ang="0">
                  <a:pos x="180" y="5"/>
                </a:cxn>
                <a:cxn ang="0">
                  <a:pos x="160" y="10"/>
                </a:cxn>
                <a:cxn ang="0">
                  <a:pos x="125" y="30"/>
                </a:cxn>
                <a:cxn ang="0">
                  <a:pos x="90" y="65"/>
                </a:cxn>
                <a:cxn ang="0">
                  <a:pos x="60" y="105"/>
                </a:cxn>
                <a:cxn ang="0">
                  <a:pos x="35" y="155"/>
                </a:cxn>
                <a:cxn ang="0">
                  <a:pos x="15" y="215"/>
                </a:cxn>
                <a:cxn ang="0">
                  <a:pos x="5" y="275"/>
                </a:cxn>
                <a:cxn ang="0">
                  <a:pos x="5" y="275"/>
                </a:cxn>
                <a:cxn ang="0">
                  <a:pos x="0" y="325"/>
                </a:cxn>
                <a:cxn ang="0">
                  <a:pos x="0" y="370"/>
                </a:cxn>
                <a:cxn ang="0">
                  <a:pos x="5" y="415"/>
                </a:cxn>
                <a:cxn ang="0">
                  <a:pos x="10" y="455"/>
                </a:cxn>
                <a:cxn ang="0">
                  <a:pos x="20" y="495"/>
                </a:cxn>
                <a:cxn ang="0">
                  <a:pos x="35" y="531"/>
                </a:cxn>
                <a:cxn ang="0">
                  <a:pos x="50" y="566"/>
                </a:cxn>
                <a:cxn ang="0">
                  <a:pos x="70" y="591"/>
                </a:cxn>
                <a:cxn ang="0">
                  <a:pos x="70" y="591"/>
                </a:cxn>
                <a:cxn ang="0">
                  <a:pos x="110" y="586"/>
                </a:cxn>
                <a:cxn ang="0">
                  <a:pos x="155" y="586"/>
                </a:cxn>
                <a:cxn ang="0">
                  <a:pos x="180" y="591"/>
                </a:cxn>
                <a:cxn ang="0">
                  <a:pos x="200" y="601"/>
                </a:cxn>
                <a:cxn ang="0">
                  <a:pos x="225" y="611"/>
                </a:cxn>
                <a:cxn ang="0">
                  <a:pos x="250" y="626"/>
                </a:cxn>
                <a:cxn ang="0">
                  <a:pos x="250" y="626"/>
                </a:cxn>
                <a:cxn ang="0">
                  <a:pos x="275" y="606"/>
                </a:cxn>
                <a:cxn ang="0">
                  <a:pos x="294" y="586"/>
                </a:cxn>
                <a:cxn ang="0">
                  <a:pos x="314" y="561"/>
                </a:cxn>
                <a:cxn ang="0">
                  <a:pos x="334" y="526"/>
                </a:cxn>
                <a:cxn ang="0">
                  <a:pos x="349" y="495"/>
                </a:cxn>
                <a:cxn ang="0">
                  <a:pos x="364" y="455"/>
                </a:cxn>
                <a:cxn ang="0">
                  <a:pos x="374" y="415"/>
                </a:cxn>
                <a:cxn ang="0">
                  <a:pos x="379" y="370"/>
                </a:cxn>
                <a:cxn ang="0">
                  <a:pos x="379" y="370"/>
                </a:cxn>
                <a:cxn ang="0">
                  <a:pos x="384" y="305"/>
                </a:cxn>
                <a:cxn ang="0">
                  <a:pos x="384" y="245"/>
                </a:cxn>
                <a:cxn ang="0">
                  <a:pos x="374" y="185"/>
                </a:cxn>
                <a:cxn ang="0">
                  <a:pos x="359" y="130"/>
                </a:cxn>
                <a:cxn ang="0">
                  <a:pos x="334" y="85"/>
                </a:cxn>
                <a:cxn ang="0">
                  <a:pos x="304" y="45"/>
                </a:cxn>
                <a:cxn ang="0">
                  <a:pos x="275" y="20"/>
                </a:cxn>
                <a:cxn ang="0">
                  <a:pos x="255" y="10"/>
                </a:cxn>
                <a:cxn ang="0">
                  <a:pos x="235" y="5"/>
                </a:cxn>
                <a:cxn ang="0">
                  <a:pos x="235" y="5"/>
                </a:cxn>
              </a:cxnLst>
              <a:rect l="0" t="0" r="r" b="b"/>
              <a:pathLst>
                <a:path w="384" h="626">
                  <a:moveTo>
                    <a:pt x="235" y="5"/>
                  </a:moveTo>
                  <a:lnTo>
                    <a:pt x="235" y="5"/>
                  </a:lnTo>
                  <a:lnTo>
                    <a:pt x="220" y="0"/>
                  </a:lnTo>
                  <a:lnTo>
                    <a:pt x="200" y="0"/>
                  </a:lnTo>
                  <a:lnTo>
                    <a:pt x="180" y="5"/>
                  </a:lnTo>
                  <a:lnTo>
                    <a:pt x="160" y="10"/>
                  </a:lnTo>
                  <a:lnTo>
                    <a:pt x="125" y="30"/>
                  </a:lnTo>
                  <a:lnTo>
                    <a:pt x="90" y="65"/>
                  </a:lnTo>
                  <a:lnTo>
                    <a:pt x="60" y="105"/>
                  </a:lnTo>
                  <a:lnTo>
                    <a:pt x="35" y="155"/>
                  </a:lnTo>
                  <a:lnTo>
                    <a:pt x="15" y="215"/>
                  </a:lnTo>
                  <a:lnTo>
                    <a:pt x="5" y="275"/>
                  </a:lnTo>
                  <a:lnTo>
                    <a:pt x="5" y="275"/>
                  </a:lnTo>
                  <a:lnTo>
                    <a:pt x="0" y="325"/>
                  </a:lnTo>
                  <a:lnTo>
                    <a:pt x="0" y="370"/>
                  </a:lnTo>
                  <a:lnTo>
                    <a:pt x="5" y="415"/>
                  </a:lnTo>
                  <a:lnTo>
                    <a:pt x="10" y="455"/>
                  </a:lnTo>
                  <a:lnTo>
                    <a:pt x="20" y="495"/>
                  </a:lnTo>
                  <a:lnTo>
                    <a:pt x="35" y="531"/>
                  </a:lnTo>
                  <a:lnTo>
                    <a:pt x="50" y="566"/>
                  </a:lnTo>
                  <a:lnTo>
                    <a:pt x="70" y="591"/>
                  </a:lnTo>
                  <a:lnTo>
                    <a:pt x="70" y="591"/>
                  </a:lnTo>
                  <a:lnTo>
                    <a:pt x="110" y="586"/>
                  </a:lnTo>
                  <a:lnTo>
                    <a:pt x="155" y="586"/>
                  </a:lnTo>
                  <a:lnTo>
                    <a:pt x="180" y="591"/>
                  </a:lnTo>
                  <a:lnTo>
                    <a:pt x="200" y="601"/>
                  </a:lnTo>
                  <a:lnTo>
                    <a:pt x="225" y="611"/>
                  </a:lnTo>
                  <a:lnTo>
                    <a:pt x="250" y="626"/>
                  </a:lnTo>
                  <a:lnTo>
                    <a:pt x="250" y="626"/>
                  </a:lnTo>
                  <a:lnTo>
                    <a:pt x="275" y="606"/>
                  </a:lnTo>
                  <a:lnTo>
                    <a:pt x="294" y="586"/>
                  </a:lnTo>
                  <a:lnTo>
                    <a:pt x="314" y="561"/>
                  </a:lnTo>
                  <a:lnTo>
                    <a:pt x="334" y="526"/>
                  </a:lnTo>
                  <a:lnTo>
                    <a:pt x="349" y="495"/>
                  </a:lnTo>
                  <a:lnTo>
                    <a:pt x="364" y="455"/>
                  </a:lnTo>
                  <a:lnTo>
                    <a:pt x="374" y="415"/>
                  </a:lnTo>
                  <a:lnTo>
                    <a:pt x="379" y="370"/>
                  </a:lnTo>
                  <a:lnTo>
                    <a:pt x="379" y="370"/>
                  </a:lnTo>
                  <a:lnTo>
                    <a:pt x="384" y="305"/>
                  </a:lnTo>
                  <a:lnTo>
                    <a:pt x="384" y="245"/>
                  </a:lnTo>
                  <a:lnTo>
                    <a:pt x="374" y="185"/>
                  </a:lnTo>
                  <a:lnTo>
                    <a:pt x="359" y="130"/>
                  </a:lnTo>
                  <a:lnTo>
                    <a:pt x="334" y="85"/>
                  </a:lnTo>
                  <a:lnTo>
                    <a:pt x="304" y="45"/>
                  </a:lnTo>
                  <a:lnTo>
                    <a:pt x="275" y="20"/>
                  </a:lnTo>
                  <a:lnTo>
                    <a:pt x="255" y="10"/>
                  </a:lnTo>
                  <a:lnTo>
                    <a:pt x="235" y="5"/>
                  </a:lnTo>
                  <a:lnTo>
                    <a:pt x="235" y="5"/>
                  </a:lnTo>
                  <a:close/>
                </a:path>
              </a:pathLst>
            </a:custGeom>
            <a:solidFill>
              <a:srgbClr val="F68B1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5" name="Freeform 135"/>
            <p:cNvSpPr>
              <a:spLocks/>
            </p:cNvSpPr>
            <p:nvPr/>
          </p:nvSpPr>
          <p:spPr bwMode="auto">
            <a:xfrm>
              <a:off x="1882" y="331"/>
              <a:ext cx="339" cy="571"/>
            </a:xfrm>
            <a:custGeom>
              <a:avLst/>
              <a:gdLst/>
              <a:ahLst/>
              <a:cxnLst>
                <a:cxn ang="0">
                  <a:pos x="200" y="0"/>
                </a:cxn>
                <a:cxn ang="0">
                  <a:pos x="200" y="0"/>
                </a:cxn>
                <a:cxn ang="0">
                  <a:pos x="180" y="0"/>
                </a:cxn>
                <a:cxn ang="0">
                  <a:pos x="165" y="5"/>
                </a:cxn>
                <a:cxn ang="0">
                  <a:pos x="130" y="15"/>
                </a:cxn>
                <a:cxn ang="0">
                  <a:pos x="100" y="40"/>
                </a:cxn>
                <a:cxn ang="0">
                  <a:pos x="70" y="70"/>
                </a:cxn>
                <a:cxn ang="0">
                  <a:pos x="45" y="110"/>
                </a:cxn>
                <a:cxn ang="0">
                  <a:pos x="25" y="160"/>
                </a:cxn>
                <a:cxn ang="0">
                  <a:pos x="10" y="215"/>
                </a:cxn>
                <a:cxn ang="0">
                  <a:pos x="0" y="270"/>
                </a:cxn>
                <a:cxn ang="0">
                  <a:pos x="0" y="270"/>
                </a:cxn>
                <a:cxn ang="0">
                  <a:pos x="0" y="315"/>
                </a:cxn>
                <a:cxn ang="0">
                  <a:pos x="0" y="360"/>
                </a:cxn>
                <a:cxn ang="0">
                  <a:pos x="5" y="400"/>
                </a:cxn>
                <a:cxn ang="0">
                  <a:pos x="15" y="435"/>
                </a:cxn>
                <a:cxn ang="0">
                  <a:pos x="25" y="471"/>
                </a:cxn>
                <a:cxn ang="0">
                  <a:pos x="40" y="506"/>
                </a:cxn>
                <a:cxn ang="0">
                  <a:pos x="55" y="531"/>
                </a:cxn>
                <a:cxn ang="0">
                  <a:pos x="75" y="551"/>
                </a:cxn>
                <a:cxn ang="0">
                  <a:pos x="75" y="551"/>
                </a:cxn>
                <a:cxn ang="0">
                  <a:pos x="105" y="551"/>
                </a:cxn>
                <a:cxn ang="0">
                  <a:pos x="135" y="551"/>
                </a:cxn>
                <a:cxn ang="0">
                  <a:pos x="165" y="561"/>
                </a:cxn>
                <a:cxn ang="0">
                  <a:pos x="200" y="571"/>
                </a:cxn>
                <a:cxn ang="0">
                  <a:pos x="200" y="571"/>
                </a:cxn>
                <a:cxn ang="0">
                  <a:pos x="225" y="556"/>
                </a:cxn>
                <a:cxn ang="0">
                  <a:pos x="245" y="536"/>
                </a:cxn>
                <a:cxn ang="0">
                  <a:pos x="269" y="511"/>
                </a:cxn>
                <a:cxn ang="0">
                  <a:pos x="289" y="481"/>
                </a:cxn>
                <a:cxn ang="0">
                  <a:pos x="304" y="440"/>
                </a:cxn>
                <a:cxn ang="0">
                  <a:pos x="319" y="400"/>
                </a:cxn>
                <a:cxn ang="0">
                  <a:pos x="329" y="360"/>
                </a:cxn>
                <a:cxn ang="0">
                  <a:pos x="339" y="315"/>
                </a:cxn>
                <a:cxn ang="0">
                  <a:pos x="339" y="315"/>
                </a:cxn>
                <a:cxn ang="0">
                  <a:pos x="339" y="255"/>
                </a:cxn>
                <a:cxn ang="0">
                  <a:pos x="334" y="200"/>
                </a:cxn>
                <a:cxn ang="0">
                  <a:pos x="324" y="145"/>
                </a:cxn>
                <a:cxn ang="0">
                  <a:pos x="309" y="100"/>
                </a:cxn>
                <a:cxn ang="0">
                  <a:pos x="289" y="65"/>
                </a:cxn>
                <a:cxn ang="0">
                  <a:pos x="264" y="30"/>
                </a:cxn>
                <a:cxn ang="0">
                  <a:pos x="235" y="10"/>
                </a:cxn>
                <a:cxn ang="0">
                  <a:pos x="215" y="5"/>
                </a:cxn>
                <a:cxn ang="0">
                  <a:pos x="200" y="0"/>
                </a:cxn>
                <a:cxn ang="0">
                  <a:pos x="200" y="0"/>
                </a:cxn>
              </a:cxnLst>
              <a:rect l="0" t="0" r="r" b="b"/>
              <a:pathLst>
                <a:path w="339" h="571">
                  <a:moveTo>
                    <a:pt x="200" y="0"/>
                  </a:moveTo>
                  <a:lnTo>
                    <a:pt x="200" y="0"/>
                  </a:lnTo>
                  <a:lnTo>
                    <a:pt x="180" y="0"/>
                  </a:lnTo>
                  <a:lnTo>
                    <a:pt x="165" y="5"/>
                  </a:lnTo>
                  <a:lnTo>
                    <a:pt x="130" y="15"/>
                  </a:lnTo>
                  <a:lnTo>
                    <a:pt x="100" y="40"/>
                  </a:lnTo>
                  <a:lnTo>
                    <a:pt x="70" y="70"/>
                  </a:lnTo>
                  <a:lnTo>
                    <a:pt x="45" y="110"/>
                  </a:lnTo>
                  <a:lnTo>
                    <a:pt x="25" y="160"/>
                  </a:lnTo>
                  <a:lnTo>
                    <a:pt x="10" y="215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315"/>
                  </a:lnTo>
                  <a:lnTo>
                    <a:pt x="0" y="360"/>
                  </a:lnTo>
                  <a:lnTo>
                    <a:pt x="5" y="400"/>
                  </a:lnTo>
                  <a:lnTo>
                    <a:pt x="15" y="435"/>
                  </a:lnTo>
                  <a:lnTo>
                    <a:pt x="25" y="471"/>
                  </a:lnTo>
                  <a:lnTo>
                    <a:pt x="40" y="506"/>
                  </a:lnTo>
                  <a:lnTo>
                    <a:pt x="55" y="531"/>
                  </a:lnTo>
                  <a:lnTo>
                    <a:pt x="75" y="551"/>
                  </a:lnTo>
                  <a:lnTo>
                    <a:pt x="75" y="551"/>
                  </a:lnTo>
                  <a:lnTo>
                    <a:pt x="105" y="551"/>
                  </a:lnTo>
                  <a:lnTo>
                    <a:pt x="135" y="551"/>
                  </a:lnTo>
                  <a:lnTo>
                    <a:pt x="165" y="561"/>
                  </a:lnTo>
                  <a:lnTo>
                    <a:pt x="200" y="571"/>
                  </a:lnTo>
                  <a:lnTo>
                    <a:pt x="200" y="571"/>
                  </a:lnTo>
                  <a:lnTo>
                    <a:pt x="225" y="556"/>
                  </a:lnTo>
                  <a:lnTo>
                    <a:pt x="245" y="536"/>
                  </a:lnTo>
                  <a:lnTo>
                    <a:pt x="269" y="511"/>
                  </a:lnTo>
                  <a:lnTo>
                    <a:pt x="289" y="481"/>
                  </a:lnTo>
                  <a:lnTo>
                    <a:pt x="304" y="440"/>
                  </a:lnTo>
                  <a:lnTo>
                    <a:pt x="319" y="400"/>
                  </a:lnTo>
                  <a:lnTo>
                    <a:pt x="329" y="360"/>
                  </a:lnTo>
                  <a:lnTo>
                    <a:pt x="339" y="315"/>
                  </a:lnTo>
                  <a:lnTo>
                    <a:pt x="339" y="315"/>
                  </a:lnTo>
                  <a:lnTo>
                    <a:pt x="339" y="255"/>
                  </a:lnTo>
                  <a:lnTo>
                    <a:pt x="334" y="200"/>
                  </a:lnTo>
                  <a:lnTo>
                    <a:pt x="324" y="145"/>
                  </a:lnTo>
                  <a:lnTo>
                    <a:pt x="309" y="100"/>
                  </a:lnTo>
                  <a:lnTo>
                    <a:pt x="289" y="65"/>
                  </a:lnTo>
                  <a:lnTo>
                    <a:pt x="264" y="30"/>
                  </a:lnTo>
                  <a:lnTo>
                    <a:pt x="235" y="10"/>
                  </a:lnTo>
                  <a:lnTo>
                    <a:pt x="215" y="5"/>
                  </a:lnTo>
                  <a:lnTo>
                    <a:pt x="200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6" name="Freeform 136"/>
            <p:cNvSpPr>
              <a:spLocks/>
            </p:cNvSpPr>
            <p:nvPr/>
          </p:nvSpPr>
          <p:spPr bwMode="auto">
            <a:xfrm>
              <a:off x="1882" y="331"/>
              <a:ext cx="339" cy="350"/>
            </a:xfrm>
            <a:custGeom>
              <a:avLst/>
              <a:gdLst/>
              <a:ahLst/>
              <a:cxnLst>
                <a:cxn ang="0">
                  <a:pos x="195" y="50"/>
                </a:cxn>
                <a:cxn ang="0">
                  <a:pos x="195" y="50"/>
                </a:cxn>
                <a:cxn ang="0">
                  <a:pos x="225" y="60"/>
                </a:cxn>
                <a:cxn ang="0">
                  <a:pos x="255" y="80"/>
                </a:cxn>
                <a:cxn ang="0">
                  <a:pos x="279" y="110"/>
                </a:cxn>
                <a:cxn ang="0">
                  <a:pos x="299" y="145"/>
                </a:cxn>
                <a:cxn ang="0">
                  <a:pos x="314" y="190"/>
                </a:cxn>
                <a:cxn ang="0">
                  <a:pos x="329" y="240"/>
                </a:cxn>
                <a:cxn ang="0">
                  <a:pos x="334" y="295"/>
                </a:cxn>
                <a:cxn ang="0">
                  <a:pos x="329" y="350"/>
                </a:cxn>
                <a:cxn ang="0">
                  <a:pos x="329" y="350"/>
                </a:cxn>
                <a:cxn ang="0">
                  <a:pos x="339" y="315"/>
                </a:cxn>
                <a:cxn ang="0">
                  <a:pos x="339" y="315"/>
                </a:cxn>
                <a:cxn ang="0">
                  <a:pos x="339" y="255"/>
                </a:cxn>
                <a:cxn ang="0">
                  <a:pos x="334" y="200"/>
                </a:cxn>
                <a:cxn ang="0">
                  <a:pos x="324" y="145"/>
                </a:cxn>
                <a:cxn ang="0">
                  <a:pos x="309" y="100"/>
                </a:cxn>
                <a:cxn ang="0">
                  <a:pos x="289" y="65"/>
                </a:cxn>
                <a:cxn ang="0">
                  <a:pos x="264" y="30"/>
                </a:cxn>
                <a:cxn ang="0">
                  <a:pos x="235" y="10"/>
                </a:cxn>
                <a:cxn ang="0">
                  <a:pos x="215" y="5"/>
                </a:cxn>
                <a:cxn ang="0">
                  <a:pos x="200" y="0"/>
                </a:cxn>
                <a:cxn ang="0">
                  <a:pos x="200" y="0"/>
                </a:cxn>
                <a:cxn ang="0">
                  <a:pos x="180" y="0"/>
                </a:cxn>
                <a:cxn ang="0">
                  <a:pos x="165" y="5"/>
                </a:cxn>
                <a:cxn ang="0">
                  <a:pos x="130" y="15"/>
                </a:cxn>
                <a:cxn ang="0">
                  <a:pos x="100" y="40"/>
                </a:cxn>
                <a:cxn ang="0">
                  <a:pos x="70" y="70"/>
                </a:cxn>
                <a:cxn ang="0">
                  <a:pos x="45" y="110"/>
                </a:cxn>
                <a:cxn ang="0">
                  <a:pos x="25" y="160"/>
                </a:cxn>
                <a:cxn ang="0">
                  <a:pos x="10" y="215"/>
                </a:cxn>
                <a:cxn ang="0">
                  <a:pos x="0" y="270"/>
                </a:cxn>
                <a:cxn ang="0">
                  <a:pos x="0" y="270"/>
                </a:cxn>
                <a:cxn ang="0">
                  <a:pos x="0" y="285"/>
                </a:cxn>
                <a:cxn ang="0">
                  <a:pos x="0" y="285"/>
                </a:cxn>
                <a:cxn ang="0">
                  <a:pos x="15" y="235"/>
                </a:cxn>
                <a:cxn ang="0">
                  <a:pos x="30" y="190"/>
                </a:cxn>
                <a:cxn ang="0">
                  <a:pos x="50" y="145"/>
                </a:cxn>
                <a:cxn ang="0">
                  <a:pos x="75" y="110"/>
                </a:cxn>
                <a:cxn ang="0">
                  <a:pos x="100" y="85"/>
                </a:cxn>
                <a:cxn ang="0">
                  <a:pos x="130" y="65"/>
                </a:cxn>
                <a:cxn ang="0">
                  <a:pos x="160" y="55"/>
                </a:cxn>
                <a:cxn ang="0">
                  <a:pos x="195" y="50"/>
                </a:cxn>
                <a:cxn ang="0">
                  <a:pos x="195" y="50"/>
                </a:cxn>
              </a:cxnLst>
              <a:rect l="0" t="0" r="r" b="b"/>
              <a:pathLst>
                <a:path w="339" h="350">
                  <a:moveTo>
                    <a:pt x="195" y="50"/>
                  </a:moveTo>
                  <a:lnTo>
                    <a:pt x="195" y="50"/>
                  </a:lnTo>
                  <a:lnTo>
                    <a:pt x="225" y="60"/>
                  </a:lnTo>
                  <a:lnTo>
                    <a:pt x="255" y="80"/>
                  </a:lnTo>
                  <a:lnTo>
                    <a:pt x="279" y="110"/>
                  </a:lnTo>
                  <a:lnTo>
                    <a:pt x="299" y="145"/>
                  </a:lnTo>
                  <a:lnTo>
                    <a:pt x="314" y="190"/>
                  </a:lnTo>
                  <a:lnTo>
                    <a:pt x="329" y="240"/>
                  </a:lnTo>
                  <a:lnTo>
                    <a:pt x="334" y="295"/>
                  </a:lnTo>
                  <a:lnTo>
                    <a:pt x="329" y="350"/>
                  </a:lnTo>
                  <a:lnTo>
                    <a:pt x="329" y="350"/>
                  </a:lnTo>
                  <a:lnTo>
                    <a:pt x="339" y="315"/>
                  </a:lnTo>
                  <a:lnTo>
                    <a:pt x="339" y="315"/>
                  </a:lnTo>
                  <a:lnTo>
                    <a:pt x="339" y="255"/>
                  </a:lnTo>
                  <a:lnTo>
                    <a:pt x="334" y="200"/>
                  </a:lnTo>
                  <a:lnTo>
                    <a:pt x="324" y="145"/>
                  </a:lnTo>
                  <a:lnTo>
                    <a:pt x="309" y="100"/>
                  </a:lnTo>
                  <a:lnTo>
                    <a:pt x="289" y="65"/>
                  </a:lnTo>
                  <a:lnTo>
                    <a:pt x="264" y="30"/>
                  </a:lnTo>
                  <a:lnTo>
                    <a:pt x="235" y="10"/>
                  </a:lnTo>
                  <a:lnTo>
                    <a:pt x="215" y="5"/>
                  </a:lnTo>
                  <a:lnTo>
                    <a:pt x="200" y="0"/>
                  </a:lnTo>
                  <a:lnTo>
                    <a:pt x="200" y="0"/>
                  </a:lnTo>
                  <a:lnTo>
                    <a:pt x="180" y="0"/>
                  </a:lnTo>
                  <a:lnTo>
                    <a:pt x="165" y="5"/>
                  </a:lnTo>
                  <a:lnTo>
                    <a:pt x="130" y="15"/>
                  </a:lnTo>
                  <a:lnTo>
                    <a:pt x="100" y="40"/>
                  </a:lnTo>
                  <a:lnTo>
                    <a:pt x="70" y="70"/>
                  </a:lnTo>
                  <a:lnTo>
                    <a:pt x="45" y="110"/>
                  </a:lnTo>
                  <a:lnTo>
                    <a:pt x="25" y="160"/>
                  </a:lnTo>
                  <a:lnTo>
                    <a:pt x="10" y="215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15" y="235"/>
                  </a:lnTo>
                  <a:lnTo>
                    <a:pt x="30" y="190"/>
                  </a:lnTo>
                  <a:lnTo>
                    <a:pt x="50" y="145"/>
                  </a:lnTo>
                  <a:lnTo>
                    <a:pt x="75" y="110"/>
                  </a:lnTo>
                  <a:lnTo>
                    <a:pt x="100" y="85"/>
                  </a:lnTo>
                  <a:lnTo>
                    <a:pt x="130" y="65"/>
                  </a:lnTo>
                  <a:lnTo>
                    <a:pt x="160" y="55"/>
                  </a:lnTo>
                  <a:lnTo>
                    <a:pt x="195" y="50"/>
                  </a:lnTo>
                  <a:lnTo>
                    <a:pt x="195" y="50"/>
                  </a:lnTo>
                  <a:close/>
                </a:path>
              </a:pathLst>
            </a:custGeom>
            <a:solidFill>
              <a:srgbClr val="E7E8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7" name="Freeform 137"/>
            <p:cNvSpPr>
              <a:spLocks/>
            </p:cNvSpPr>
            <p:nvPr/>
          </p:nvSpPr>
          <p:spPr bwMode="auto">
            <a:xfrm>
              <a:off x="1902" y="466"/>
              <a:ext cx="284" cy="386"/>
            </a:xfrm>
            <a:custGeom>
              <a:avLst/>
              <a:gdLst/>
              <a:ahLst/>
              <a:cxnLst>
                <a:cxn ang="0">
                  <a:pos x="284" y="215"/>
                </a:cxn>
                <a:cxn ang="0">
                  <a:pos x="284" y="215"/>
                </a:cxn>
                <a:cxn ang="0">
                  <a:pos x="274" y="255"/>
                </a:cxn>
                <a:cxn ang="0">
                  <a:pos x="259" y="290"/>
                </a:cxn>
                <a:cxn ang="0">
                  <a:pos x="244" y="320"/>
                </a:cxn>
                <a:cxn ang="0">
                  <a:pos x="225" y="346"/>
                </a:cxn>
                <a:cxn ang="0">
                  <a:pos x="200" y="366"/>
                </a:cxn>
                <a:cxn ang="0">
                  <a:pos x="170" y="381"/>
                </a:cxn>
                <a:cxn ang="0">
                  <a:pos x="145" y="386"/>
                </a:cxn>
                <a:cxn ang="0">
                  <a:pos x="115" y="386"/>
                </a:cxn>
                <a:cxn ang="0">
                  <a:pos x="115" y="386"/>
                </a:cxn>
                <a:cxn ang="0">
                  <a:pos x="85" y="376"/>
                </a:cxn>
                <a:cxn ang="0">
                  <a:pos x="65" y="361"/>
                </a:cxn>
                <a:cxn ang="0">
                  <a:pos x="40" y="341"/>
                </a:cxn>
                <a:cxn ang="0">
                  <a:pos x="25" y="315"/>
                </a:cxn>
                <a:cxn ang="0">
                  <a:pos x="10" y="280"/>
                </a:cxn>
                <a:cxn ang="0">
                  <a:pos x="5" y="245"/>
                </a:cxn>
                <a:cxn ang="0">
                  <a:pos x="0" y="210"/>
                </a:cxn>
                <a:cxn ang="0">
                  <a:pos x="5" y="170"/>
                </a:cxn>
                <a:cxn ang="0">
                  <a:pos x="5" y="170"/>
                </a:cxn>
                <a:cxn ang="0">
                  <a:pos x="10" y="130"/>
                </a:cxn>
                <a:cxn ang="0">
                  <a:pos x="25" y="100"/>
                </a:cxn>
                <a:cxn ang="0">
                  <a:pos x="45" y="65"/>
                </a:cxn>
                <a:cxn ang="0">
                  <a:pos x="65" y="40"/>
                </a:cxn>
                <a:cxn ang="0">
                  <a:pos x="90" y="20"/>
                </a:cxn>
                <a:cxn ang="0">
                  <a:pos x="115" y="5"/>
                </a:cxn>
                <a:cxn ang="0">
                  <a:pos x="145" y="0"/>
                </a:cxn>
                <a:cxn ang="0">
                  <a:pos x="175" y="0"/>
                </a:cxn>
                <a:cxn ang="0">
                  <a:pos x="175" y="0"/>
                </a:cxn>
                <a:cxn ang="0">
                  <a:pos x="200" y="10"/>
                </a:cxn>
                <a:cxn ang="0">
                  <a:pos x="225" y="25"/>
                </a:cxn>
                <a:cxn ang="0">
                  <a:pos x="244" y="45"/>
                </a:cxn>
                <a:cxn ang="0">
                  <a:pos x="264" y="70"/>
                </a:cxn>
                <a:cxn ang="0">
                  <a:pos x="274" y="105"/>
                </a:cxn>
                <a:cxn ang="0">
                  <a:pos x="284" y="140"/>
                </a:cxn>
                <a:cxn ang="0">
                  <a:pos x="284" y="175"/>
                </a:cxn>
                <a:cxn ang="0">
                  <a:pos x="284" y="215"/>
                </a:cxn>
                <a:cxn ang="0">
                  <a:pos x="284" y="215"/>
                </a:cxn>
              </a:cxnLst>
              <a:rect l="0" t="0" r="r" b="b"/>
              <a:pathLst>
                <a:path w="284" h="386">
                  <a:moveTo>
                    <a:pt x="284" y="215"/>
                  </a:moveTo>
                  <a:lnTo>
                    <a:pt x="284" y="215"/>
                  </a:lnTo>
                  <a:lnTo>
                    <a:pt x="274" y="255"/>
                  </a:lnTo>
                  <a:lnTo>
                    <a:pt x="259" y="290"/>
                  </a:lnTo>
                  <a:lnTo>
                    <a:pt x="244" y="320"/>
                  </a:lnTo>
                  <a:lnTo>
                    <a:pt x="225" y="346"/>
                  </a:lnTo>
                  <a:lnTo>
                    <a:pt x="200" y="366"/>
                  </a:lnTo>
                  <a:lnTo>
                    <a:pt x="170" y="381"/>
                  </a:lnTo>
                  <a:lnTo>
                    <a:pt x="145" y="386"/>
                  </a:lnTo>
                  <a:lnTo>
                    <a:pt x="115" y="386"/>
                  </a:lnTo>
                  <a:lnTo>
                    <a:pt x="115" y="386"/>
                  </a:lnTo>
                  <a:lnTo>
                    <a:pt x="85" y="376"/>
                  </a:lnTo>
                  <a:lnTo>
                    <a:pt x="65" y="361"/>
                  </a:lnTo>
                  <a:lnTo>
                    <a:pt x="40" y="341"/>
                  </a:lnTo>
                  <a:lnTo>
                    <a:pt x="25" y="315"/>
                  </a:lnTo>
                  <a:lnTo>
                    <a:pt x="10" y="280"/>
                  </a:lnTo>
                  <a:lnTo>
                    <a:pt x="5" y="245"/>
                  </a:lnTo>
                  <a:lnTo>
                    <a:pt x="0" y="210"/>
                  </a:lnTo>
                  <a:lnTo>
                    <a:pt x="5" y="170"/>
                  </a:lnTo>
                  <a:lnTo>
                    <a:pt x="5" y="170"/>
                  </a:lnTo>
                  <a:lnTo>
                    <a:pt x="10" y="130"/>
                  </a:lnTo>
                  <a:lnTo>
                    <a:pt x="25" y="100"/>
                  </a:lnTo>
                  <a:lnTo>
                    <a:pt x="45" y="65"/>
                  </a:lnTo>
                  <a:lnTo>
                    <a:pt x="65" y="40"/>
                  </a:lnTo>
                  <a:lnTo>
                    <a:pt x="90" y="20"/>
                  </a:lnTo>
                  <a:lnTo>
                    <a:pt x="115" y="5"/>
                  </a:lnTo>
                  <a:lnTo>
                    <a:pt x="145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200" y="10"/>
                  </a:lnTo>
                  <a:lnTo>
                    <a:pt x="225" y="25"/>
                  </a:lnTo>
                  <a:lnTo>
                    <a:pt x="244" y="45"/>
                  </a:lnTo>
                  <a:lnTo>
                    <a:pt x="264" y="70"/>
                  </a:lnTo>
                  <a:lnTo>
                    <a:pt x="274" y="105"/>
                  </a:lnTo>
                  <a:lnTo>
                    <a:pt x="284" y="140"/>
                  </a:lnTo>
                  <a:lnTo>
                    <a:pt x="284" y="175"/>
                  </a:lnTo>
                  <a:lnTo>
                    <a:pt x="284" y="215"/>
                  </a:lnTo>
                  <a:lnTo>
                    <a:pt x="284" y="215"/>
                  </a:lnTo>
                  <a:close/>
                </a:path>
              </a:pathLst>
            </a:custGeom>
            <a:solidFill>
              <a:srgbClr val="0078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8" name="Freeform 138"/>
            <p:cNvSpPr>
              <a:spLocks/>
            </p:cNvSpPr>
            <p:nvPr/>
          </p:nvSpPr>
          <p:spPr bwMode="auto">
            <a:xfrm>
              <a:off x="1932" y="506"/>
              <a:ext cx="229" cy="306"/>
            </a:xfrm>
            <a:custGeom>
              <a:avLst/>
              <a:gdLst/>
              <a:ahLst/>
              <a:cxnLst>
                <a:cxn ang="0">
                  <a:pos x="224" y="170"/>
                </a:cxn>
                <a:cxn ang="0">
                  <a:pos x="224" y="170"/>
                </a:cxn>
                <a:cxn ang="0">
                  <a:pos x="219" y="200"/>
                </a:cxn>
                <a:cxn ang="0">
                  <a:pos x="210" y="230"/>
                </a:cxn>
                <a:cxn ang="0">
                  <a:pos x="195" y="255"/>
                </a:cxn>
                <a:cxn ang="0">
                  <a:pos x="175" y="275"/>
                </a:cxn>
                <a:cxn ang="0">
                  <a:pos x="155" y="291"/>
                </a:cxn>
                <a:cxn ang="0">
                  <a:pos x="135" y="301"/>
                </a:cxn>
                <a:cxn ang="0">
                  <a:pos x="115" y="306"/>
                </a:cxn>
                <a:cxn ang="0">
                  <a:pos x="90" y="306"/>
                </a:cxn>
                <a:cxn ang="0">
                  <a:pos x="90" y="306"/>
                </a:cxn>
                <a:cxn ang="0">
                  <a:pos x="70" y="301"/>
                </a:cxn>
                <a:cxn ang="0">
                  <a:pos x="50" y="291"/>
                </a:cxn>
                <a:cxn ang="0">
                  <a:pos x="30" y="270"/>
                </a:cxn>
                <a:cxn ang="0">
                  <a:pos x="20" y="250"/>
                </a:cxn>
                <a:cxn ang="0">
                  <a:pos x="10" y="225"/>
                </a:cxn>
                <a:cxn ang="0">
                  <a:pos x="0" y="195"/>
                </a:cxn>
                <a:cxn ang="0">
                  <a:pos x="0" y="165"/>
                </a:cxn>
                <a:cxn ang="0">
                  <a:pos x="0" y="135"/>
                </a:cxn>
                <a:cxn ang="0">
                  <a:pos x="0" y="135"/>
                </a:cxn>
                <a:cxn ang="0">
                  <a:pos x="10" y="105"/>
                </a:cxn>
                <a:cxn ang="0">
                  <a:pos x="20" y="75"/>
                </a:cxn>
                <a:cxn ang="0">
                  <a:pos x="35" y="50"/>
                </a:cxn>
                <a:cxn ang="0">
                  <a:pos x="50" y="30"/>
                </a:cxn>
                <a:cxn ang="0">
                  <a:pos x="70" y="15"/>
                </a:cxn>
                <a:cxn ang="0">
                  <a:pos x="90" y="5"/>
                </a:cxn>
                <a:cxn ang="0">
                  <a:pos x="115" y="0"/>
                </a:cxn>
                <a:cxn ang="0">
                  <a:pos x="135" y="0"/>
                </a:cxn>
                <a:cxn ang="0">
                  <a:pos x="135" y="0"/>
                </a:cxn>
                <a:cxn ang="0">
                  <a:pos x="160" y="5"/>
                </a:cxn>
                <a:cxn ang="0">
                  <a:pos x="180" y="20"/>
                </a:cxn>
                <a:cxn ang="0">
                  <a:pos x="195" y="35"/>
                </a:cxn>
                <a:cxn ang="0">
                  <a:pos x="210" y="55"/>
                </a:cxn>
                <a:cxn ang="0">
                  <a:pos x="219" y="80"/>
                </a:cxn>
                <a:cxn ang="0">
                  <a:pos x="224" y="110"/>
                </a:cxn>
                <a:cxn ang="0">
                  <a:pos x="229" y="140"/>
                </a:cxn>
                <a:cxn ang="0">
                  <a:pos x="224" y="170"/>
                </a:cxn>
                <a:cxn ang="0">
                  <a:pos x="224" y="170"/>
                </a:cxn>
              </a:cxnLst>
              <a:rect l="0" t="0" r="r" b="b"/>
              <a:pathLst>
                <a:path w="229" h="306">
                  <a:moveTo>
                    <a:pt x="224" y="170"/>
                  </a:moveTo>
                  <a:lnTo>
                    <a:pt x="224" y="170"/>
                  </a:lnTo>
                  <a:lnTo>
                    <a:pt x="219" y="200"/>
                  </a:lnTo>
                  <a:lnTo>
                    <a:pt x="210" y="230"/>
                  </a:lnTo>
                  <a:lnTo>
                    <a:pt x="195" y="255"/>
                  </a:lnTo>
                  <a:lnTo>
                    <a:pt x="175" y="275"/>
                  </a:lnTo>
                  <a:lnTo>
                    <a:pt x="155" y="291"/>
                  </a:lnTo>
                  <a:lnTo>
                    <a:pt x="135" y="301"/>
                  </a:lnTo>
                  <a:lnTo>
                    <a:pt x="115" y="306"/>
                  </a:lnTo>
                  <a:lnTo>
                    <a:pt x="90" y="306"/>
                  </a:lnTo>
                  <a:lnTo>
                    <a:pt x="90" y="306"/>
                  </a:lnTo>
                  <a:lnTo>
                    <a:pt x="70" y="301"/>
                  </a:lnTo>
                  <a:lnTo>
                    <a:pt x="50" y="291"/>
                  </a:lnTo>
                  <a:lnTo>
                    <a:pt x="30" y="270"/>
                  </a:lnTo>
                  <a:lnTo>
                    <a:pt x="20" y="250"/>
                  </a:lnTo>
                  <a:lnTo>
                    <a:pt x="10" y="225"/>
                  </a:lnTo>
                  <a:lnTo>
                    <a:pt x="0" y="195"/>
                  </a:lnTo>
                  <a:lnTo>
                    <a:pt x="0" y="165"/>
                  </a:lnTo>
                  <a:lnTo>
                    <a:pt x="0" y="135"/>
                  </a:lnTo>
                  <a:lnTo>
                    <a:pt x="0" y="135"/>
                  </a:lnTo>
                  <a:lnTo>
                    <a:pt x="10" y="105"/>
                  </a:lnTo>
                  <a:lnTo>
                    <a:pt x="20" y="75"/>
                  </a:lnTo>
                  <a:lnTo>
                    <a:pt x="35" y="50"/>
                  </a:lnTo>
                  <a:lnTo>
                    <a:pt x="50" y="30"/>
                  </a:lnTo>
                  <a:lnTo>
                    <a:pt x="70" y="15"/>
                  </a:lnTo>
                  <a:lnTo>
                    <a:pt x="90" y="5"/>
                  </a:lnTo>
                  <a:lnTo>
                    <a:pt x="115" y="0"/>
                  </a:lnTo>
                  <a:lnTo>
                    <a:pt x="135" y="0"/>
                  </a:lnTo>
                  <a:lnTo>
                    <a:pt x="135" y="0"/>
                  </a:lnTo>
                  <a:lnTo>
                    <a:pt x="160" y="5"/>
                  </a:lnTo>
                  <a:lnTo>
                    <a:pt x="180" y="20"/>
                  </a:lnTo>
                  <a:lnTo>
                    <a:pt x="195" y="35"/>
                  </a:lnTo>
                  <a:lnTo>
                    <a:pt x="210" y="55"/>
                  </a:lnTo>
                  <a:lnTo>
                    <a:pt x="219" y="80"/>
                  </a:lnTo>
                  <a:lnTo>
                    <a:pt x="224" y="110"/>
                  </a:lnTo>
                  <a:lnTo>
                    <a:pt x="229" y="140"/>
                  </a:lnTo>
                  <a:lnTo>
                    <a:pt x="224" y="170"/>
                  </a:lnTo>
                  <a:lnTo>
                    <a:pt x="224" y="170"/>
                  </a:lnTo>
                  <a:close/>
                </a:path>
              </a:pathLst>
            </a:custGeom>
            <a:solidFill>
              <a:srgbClr val="00B6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79" name="Freeform 139"/>
            <p:cNvSpPr>
              <a:spLocks/>
            </p:cNvSpPr>
            <p:nvPr/>
          </p:nvSpPr>
          <p:spPr bwMode="auto">
            <a:xfrm>
              <a:off x="1972" y="571"/>
              <a:ext cx="150" cy="190"/>
            </a:xfrm>
            <a:custGeom>
              <a:avLst/>
              <a:gdLst/>
              <a:ahLst/>
              <a:cxnLst>
                <a:cxn ang="0">
                  <a:pos x="145" y="105"/>
                </a:cxn>
                <a:cxn ang="0">
                  <a:pos x="145" y="105"/>
                </a:cxn>
                <a:cxn ang="0">
                  <a:pos x="140" y="125"/>
                </a:cxn>
                <a:cxn ang="0">
                  <a:pos x="135" y="140"/>
                </a:cxn>
                <a:cxn ang="0">
                  <a:pos x="115" y="170"/>
                </a:cxn>
                <a:cxn ang="0">
                  <a:pos x="100" y="180"/>
                </a:cxn>
                <a:cxn ang="0">
                  <a:pos x="90" y="185"/>
                </a:cxn>
                <a:cxn ang="0">
                  <a:pos x="75" y="190"/>
                </a:cxn>
                <a:cxn ang="0">
                  <a:pos x="60" y="190"/>
                </a:cxn>
                <a:cxn ang="0">
                  <a:pos x="60" y="190"/>
                </a:cxn>
                <a:cxn ang="0">
                  <a:pos x="45" y="185"/>
                </a:cxn>
                <a:cxn ang="0">
                  <a:pos x="30" y="175"/>
                </a:cxn>
                <a:cxn ang="0">
                  <a:pos x="20" y="165"/>
                </a:cxn>
                <a:cxn ang="0">
                  <a:pos x="10" y="155"/>
                </a:cxn>
                <a:cxn ang="0">
                  <a:pos x="0" y="120"/>
                </a:cxn>
                <a:cxn ang="0">
                  <a:pos x="0" y="100"/>
                </a:cxn>
                <a:cxn ang="0">
                  <a:pos x="0" y="80"/>
                </a:cxn>
                <a:cxn ang="0">
                  <a:pos x="0" y="80"/>
                </a:cxn>
                <a:cxn ang="0">
                  <a:pos x="5" y="65"/>
                </a:cxn>
                <a:cxn ang="0">
                  <a:pos x="10" y="45"/>
                </a:cxn>
                <a:cxn ang="0">
                  <a:pos x="30" y="20"/>
                </a:cxn>
                <a:cxn ang="0">
                  <a:pos x="45" y="10"/>
                </a:cxn>
                <a:cxn ang="0">
                  <a:pos x="60" y="0"/>
                </a:cxn>
                <a:cxn ang="0">
                  <a:pos x="70" y="0"/>
                </a:cxn>
                <a:cxn ang="0">
                  <a:pos x="85" y="0"/>
                </a:cxn>
                <a:cxn ang="0">
                  <a:pos x="85" y="0"/>
                </a:cxn>
                <a:cxn ang="0">
                  <a:pos x="100" y="5"/>
                </a:cxn>
                <a:cxn ang="0">
                  <a:pos x="115" y="10"/>
                </a:cxn>
                <a:cxn ang="0">
                  <a:pos x="125" y="20"/>
                </a:cxn>
                <a:cxn ang="0">
                  <a:pos x="135" y="35"/>
                </a:cxn>
                <a:cxn ang="0">
                  <a:pos x="145" y="70"/>
                </a:cxn>
                <a:cxn ang="0">
                  <a:pos x="150" y="85"/>
                </a:cxn>
                <a:cxn ang="0">
                  <a:pos x="145" y="105"/>
                </a:cxn>
                <a:cxn ang="0">
                  <a:pos x="145" y="105"/>
                </a:cxn>
              </a:cxnLst>
              <a:rect l="0" t="0" r="r" b="b"/>
              <a:pathLst>
                <a:path w="150" h="190">
                  <a:moveTo>
                    <a:pt x="145" y="105"/>
                  </a:moveTo>
                  <a:lnTo>
                    <a:pt x="145" y="105"/>
                  </a:lnTo>
                  <a:lnTo>
                    <a:pt x="140" y="125"/>
                  </a:lnTo>
                  <a:lnTo>
                    <a:pt x="135" y="140"/>
                  </a:lnTo>
                  <a:lnTo>
                    <a:pt x="115" y="170"/>
                  </a:lnTo>
                  <a:lnTo>
                    <a:pt x="100" y="180"/>
                  </a:lnTo>
                  <a:lnTo>
                    <a:pt x="90" y="185"/>
                  </a:lnTo>
                  <a:lnTo>
                    <a:pt x="75" y="190"/>
                  </a:lnTo>
                  <a:lnTo>
                    <a:pt x="60" y="190"/>
                  </a:lnTo>
                  <a:lnTo>
                    <a:pt x="60" y="190"/>
                  </a:lnTo>
                  <a:lnTo>
                    <a:pt x="45" y="185"/>
                  </a:lnTo>
                  <a:lnTo>
                    <a:pt x="30" y="175"/>
                  </a:lnTo>
                  <a:lnTo>
                    <a:pt x="20" y="165"/>
                  </a:lnTo>
                  <a:lnTo>
                    <a:pt x="10" y="155"/>
                  </a:lnTo>
                  <a:lnTo>
                    <a:pt x="0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10" y="45"/>
                  </a:lnTo>
                  <a:lnTo>
                    <a:pt x="30" y="20"/>
                  </a:lnTo>
                  <a:lnTo>
                    <a:pt x="45" y="10"/>
                  </a:lnTo>
                  <a:lnTo>
                    <a:pt x="60" y="0"/>
                  </a:lnTo>
                  <a:lnTo>
                    <a:pt x="70" y="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100" y="5"/>
                  </a:lnTo>
                  <a:lnTo>
                    <a:pt x="115" y="10"/>
                  </a:lnTo>
                  <a:lnTo>
                    <a:pt x="125" y="20"/>
                  </a:lnTo>
                  <a:lnTo>
                    <a:pt x="135" y="35"/>
                  </a:lnTo>
                  <a:lnTo>
                    <a:pt x="145" y="70"/>
                  </a:lnTo>
                  <a:lnTo>
                    <a:pt x="150" y="85"/>
                  </a:lnTo>
                  <a:lnTo>
                    <a:pt x="145" y="105"/>
                  </a:lnTo>
                  <a:lnTo>
                    <a:pt x="145" y="10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0" name="Freeform 140"/>
            <p:cNvSpPr>
              <a:spLocks/>
            </p:cNvSpPr>
            <p:nvPr/>
          </p:nvSpPr>
          <p:spPr bwMode="auto">
            <a:xfrm>
              <a:off x="1832" y="802"/>
              <a:ext cx="369" cy="180"/>
            </a:xfrm>
            <a:custGeom>
              <a:avLst/>
              <a:gdLst/>
              <a:ahLst/>
              <a:cxnLst>
                <a:cxn ang="0">
                  <a:pos x="369" y="125"/>
                </a:cxn>
                <a:cxn ang="0">
                  <a:pos x="369" y="125"/>
                </a:cxn>
                <a:cxn ang="0">
                  <a:pos x="364" y="105"/>
                </a:cxn>
                <a:cxn ang="0">
                  <a:pos x="359" y="90"/>
                </a:cxn>
                <a:cxn ang="0">
                  <a:pos x="344" y="70"/>
                </a:cxn>
                <a:cxn ang="0">
                  <a:pos x="329" y="50"/>
                </a:cxn>
                <a:cxn ang="0">
                  <a:pos x="305" y="30"/>
                </a:cxn>
                <a:cxn ang="0">
                  <a:pos x="275" y="15"/>
                </a:cxn>
                <a:cxn ang="0">
                  <a:pos x="240" y="10"/>
                </a:cxn>
                <a:cxn ang="0">
                  <a:pos x="240" y="10"/>
                </a:cxn>
                <a:cxn ang="0">
                  <a:pos x="135" y="0"/>
                </a:cxn>
                <a:cxn ang="0">
                  <a:pos x="110" y="5"/>
                </a:cxn>
                <a:cxn ang="0">
                  <a:pos x="85" y="10"/>
                </a:cxn>
                <a:cxn ang="0">
                  <a:pos x="85" y="10"/>
                </a:cxn>
                <a:cxn ang="0">
                  <a:pos x="55" y="15"/>
                </a:cxn>
                <a:cxn ang="0">
                  <a:pos x="25" y="30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10" y="60"/>
                </a:cxn>
                <a:cxn ang="0">
                  <a:pos x="35" y="100"/>
                </a:cxn>
                <a:cxn ang="0">
                  <a:pos x="55" y="120"/>
                </a:cxn>
                <a:cxn ang="0">
                  <a:pos x="75" y="140"/>
                </a:cxn>
                <a:cxn ang="0">
                  <a:pos x="100" y="155"/>
                </a:cxn>
                <a:cxn ang="0">
                  <a:pos x="130" y="165"/>
                </a:cxn>
                <a:cxn ang="0">
                  <a:pos x="130" y="165"/>
                </a:cxn>
                <a:cxn ang="0">
                  <a:pos x="180" y="175"/>
                </a:cxn>
                <a:cxn ang="0">
                  <a:pos x="220" y="180"/>
                </a:cxn>
                <a:cxn ang="0">
                  <a:pos x="250" y="180"/>
                </a:cxn>
                <a:cxn ang="0">
                  <a:pos x="285" y="170"/>
                </a:cxn>
                <a:cxn ang="0">
                  <a:pos x="285" y="170"/>
                </a:cxn>
                <a:cxn ang="0">
                  <a:pos x="344" y="140"/>
                </a:cxn>
                <a:cxn ang="0">
                  <a:pos x="369" y="125"/>
                </a:cxn>
                <a:cxn ang="0">
                  <a:pos x="369" y="125"/>
                </a:cxn>
              </a:cxnLst>
              <a:rect l="0" t="0" r="r" b="b"/>
              <a:pathLst>
                <a:path w="369" h="180">
                  <a:moveTo>
                    <a:pt x="369" y="125"/>
                  </a:moveTo>
                  <a:lnTo>
                    <a:pt x="369" y="125"/>
                  </a:lnTo>
                  <a:lnTo>
                    <a:pt x="364" y="105"/>
                  </a:lnTo>
                  <a:lnTo>
                    <a:pt x="359" y="90"/>
                  </a:lnTo>
                  <a:lnTo>
                    <a:pt x="344" y="70"/>
                  </a:lnTo>
                  <a:lnTo>
                    <a:pt x="329" y="50"/>
                  </a:lnTo>
                  <a:lnTo>
                    <a:pt x="305" y="30"/>
                  </a:lnTo>
                  <a:lnTo>
                    <a:pt x="275" y="15"/>
                  </a:lnTo>
                  <a:lnTo>
                    <a:pt x="240" y="10"/>
                  </a:lnTo>
                  <a:lnTo>
                    <a:pt x="240" y="10"/>
                  </a:lnTo>
                  <a:lnTo>
                    <a:pt x="135" y="0"/>
                  </a:lnTo>
                  <a:lnTo>
                    <a:pt x="110" y="5"/>
                  </a:lnTo>
                  <a:lnTo>
                    <a:pt x="85" y="10"/>
                  </a:lnTo>
                  <a:lnTo>
                    <a:pt x="85" y="10"/>
                  </a:lnTo>
                  <a:lnTo>
                    <a:pt x="55" y="15"/>
                  </a:lnTo>
                  <a:lnTo>
                    <a:pt x="25" y="30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0" y="60"/>
                  </a:lnTo>
                  <a:lnTo>
                    <a:pt x="35" y="100"/>
                  </a:lnTo>
                  <a:lnTo>
                    <a:pt x="55" y="120"/>
                  </a:lnTo>
                  <a:lnTo>
                    <a:pt x="75" y="140"/>
                  </a:lnTo>
                  <a:lnTo>
                    <a:pt x="100" y="155"/>
                  </a:lnTo>
                  <a:lnTo>
                    <a:pt x="130" y="165"/>
                  </a:lnTo>
                  <a:lnTo>
                    <a:pt x="130" y="165"/>
                  </a:lnTo>
                  <a:lnTo>
                    <a:pt x="180" y="175"/>
                  </a:lnTo>
                  <a:lnTo>
                    <a:pt x="220" y="180"/>
                  </a:lnTo>
                  <a:lnTo>
                    <a:pt x="250" y="180"/>
                  </a:lnTo>
                  <a:lnTo>
                    <a:pt x="285" y="170"/>
                  </a:lnTo>
                  <a:lnTo>
                    <a:pt x="285" y="170"/>
                  </a:lnTo>
                  <a:lnTo>
                    <a:pt x="344" y="140"/>
                  </a:lnTo>
                  <a:lnTo>
                    <a:pt x="369" y="125"/>
                  </a:lnTo>
                  <a:lnTo>
                    <a:pt x="369" y="125"/>
                  </a:lnTo>
                  <a:close/>
                </a:path>
              </a:pathLst>
            </a:custGeom>
            <a:solidFill>
              <a:srgbClr val="FDEA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1" name="Freeform 141"/>
            <p:cNvSpPr>
              <a:spLocks/>
            </p:cNvSpPr>
            <p:nvPr/>
          </p:nvSpPr>
          <p:spPr bwMode="auto">
            <a:xfrm>
              <a:off x="1832" y="791"/>
              <a:ext cx="394" cy="121"/>
            </a:xfrm>
            <a:custGeom>
              <a:avLst/>
              <a:gdLst/>
              <a:ahLst/>
              <a:cxnLst>
                <a:cxn ang="0">
                  <a:pos x="0" y="51"/>
                </a:cxn>
                <a:cxn ang="0">
                  <a:pos x="0" y="51"/>
                </a:cxn>
                <a:cxn ang="0">
                  <a:pos x="40" y="31"/>
                </a:cxn>
                <a:cxn ang="0">
                  <a:pos x="85" y="16"/>
                </a:cxn>
                <a:cxn ang="0">
                  <a:pos x="140" y="6"/>
                </a:cxn>
                <a:cxn ang="0">
                  <a:pos x="170" y="0"/>
                </a:cxn>
                <a:cxn ang="0">
                  <a:pos x="200" y="0"/>
                </a:cxn>
                <a:cxn ang="0">
                  <a:pos x="235" y="6"/>
                </a:cxn>
                <a:cxn ang="0">
                  <a:pos x="265" y="16"/>
                </a:cxn>
                <a:cxn ang="0">
                  <a:pos x="300" y="31"/>
                </a:cxn>
                <a:cxn ang="0">
                  <a:pos x="329" y="56"/>
                </a:cxn>
                <a:cxn ang="0">
                  <a:pos x="364" y="86"/>
                </a:cxn>
                <a:cxn ang="0">
                  <a:pos x="394" y="121"/>
                </a:cxn>
                <a:cxn ang="0">
                  <a:pos x="394" y="121"/>
                </a:cxn>
                <a:cxn ang="0">
                  <a:pos x="369" y="96"/>
                </a:cxn>
                <a:cxn ang="0">
                  <a:pos x="339" y="76"/>
                </a:cxn>
                <a:cxn ang="0">
                  <a:pos x="300" y="56"/>
                </a:cxn>
                <a:cxn ang="0">
                  <a:pos x="245" y="36"/>
                </a:cxn>
                <a:cxn ang="0">
                  <a:pos x="215" y="31"/>
                </a:cxn>
                <a:cxn ang="0">
                  <a:pos x="180" y="26"/>
                </a:cxn>
                <a:cxn ang="0">
                  <a:pos x="140" y="26"/>
                </a:cxn>
                <a:cxn ang="0">
                  <a:pos x="95" y="31"/>
                </a:cxn>
                <a:cxn ang="0">
                  <a:pos x="50" y="41"/>
                </a:cxn>
                <a:cxn ang="0">
                  <a:pos x="0" y="51"/>
                </a:cxn>
                <a:cxn ang="0">
                  <a:pos x="0" y="51"/>
                </a:cxn>
              </a:cxnLst>
              <a:rect l="0" t="0" r="r" b="b"/>
              <a:pathLst>
                <a:path w="394" h="121">
                  <a:moveTo>
                    <a:pt x="0" y="51"/>
                  </a:moveTo>
                  <a:lnTo>
                    <a:pt x="0" y="51"/>
                  </a:lnTo>
                  <a:lnTo>
                    <a:pt x="40" y="31"/>
                  </a:lnTo>
                  <a:lnTo>
                    <a:pt x="85" y="16"/>
                  </a:lnTo>
                  <a:lnTo>
                    <a:pt x="140" y="6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5" y="6"/>
                  </a:lnTo>
                  <a:lnTo>
                    <a:pt x="265" y="16"/>
                  </a:lnTo>
                  <a:lnTo>
                    <a:pt x="300" y="31"/>
                  </a:lnTo>
                  <a:lnTo>
                    <a:pt x="329" y="56"/>
                  </a:lnTo>
                  <a:lnTo>
                    <a:pt x="364" y="86"/>
                  </a:lnTo>
                  <a:lnTo>
                    <a:pt x="394" y="121"/>
                  </a:lnTo>
                  <a:lnTo>
                    <a:pt x="394" y="121"/>
                  </a:lnTo>
                  <a:lnTo>
                    <a:pt x="369" y="96"/>
                  </a:lnTo>
                  <a:lnTo>
                    <a:pt x="339" y="76"/>
                  </a:lnTo>
                  <a:lnTo>
                    <a:pt x="300" y="56"/>
                  </a:lnTo>
                  <a:lnTo>
                    <a:pt x="245" y="36"/>
                  </a:lnTo>
                  <a:lnTo>
                    <a:pt x="215" y="31"/>
                  </a:lnTo>
                  <a:lnTo>
                    <a:pt x="180" y="26"/>
                  </a:lnTo>
                  <a:lnTo>
                    <a:pt x="140" y="26"/>
                  </a:lnTo>
                  <a:lnTo>
                    <a:pt x="95" y="31"/>
                  </a:lnTo>
                  <a:lnTo>
                    <a:pt x="50" y="41"/>
                  </a:lnTo>
                  <a:lnTo>
                    <a:pt x="0" y="51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CAF1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2" name="Freeform 142"/>
            <p:cNvSpPr>
              <a:spLocks/>
            </p:cNvSpPr>
            <p:nvPr/>
          </p:nvSpPr>
          <p:spPr bwMode="auto">
            <a:xfrm>
              <a:off x="1223" y="255"/>
              <a:ext cx="329" cy="356"/>
            </a:xfrm>
            <a:custGeom>
              <a:avLst/>
              <a:gdLst/>
              <a:ahLst/>
              <a:cxnLst>
                <a:cxn ang="0">
                  <a:pos x="200" y="16"/>
                </a:cxn>
                <a:cxn ang="0">
                  <a:pos x="200" y="16"/>
                </a:cxn>
                <a:cxn ang="0">
                  <a:pos x="180" y="5"/>
                </a:cxn>
                <a:cxn ang="0">
                  <a:pos x="160" y="0"/>
                </a:cxn>
                <a:cxn ang="0">
                  <a:pos x="140" y="5"/>
                </a:cxn>
                <a:cxn ang="0">
                  <a:pos x="120" y="16"/>
                </a:cxn>
                <a:cxn ang="0">
                  <a:pos x="100" y="31"/>
                </a:cxn>
                <a:cxn ang="0">
                  <a:pos x="80" y="56"/>
                </a:cxn>
                <a:cxn ang="0">
                  <a:pos x="65" y="86"/>
                </a:cxn>
                <a:cxn ang="0">
                  <a:pos x="50" y="121"/>
                </a:cxn>
                <a:cxn ang="0">
                  <a:pos x="50" y="121"/>
                </a:cxn>
                <a:cxn ang="0">
                  <a:pos x="30" y="181"/>
                </a:cxn>
                <a:cxn ang="0">
                  <a:pos x="15" y="231"/>
                </a:cxn>
                <a:cxn ang="0">
                  <a:pos x="5" y="306"/>
                </a:cxn>
                <a:cxn ang="0">
                  <a:pos x="0" y="351"/>
                </a:cxn>
                <a:cxn ang="0">
                  <a:pos x="0" y="356"/>
                </a:cxn>
                <a:cxn ang="0">
                  <a:pos x="0" y="356"/>
                </a:cxn>
                <a:cxn ang="0">
                  <a:pos x="15" y="306"/>
                </a:cxn>
                <a:cxn ang="0">
                  <a:pos x="30" y="256"/>
                </a:cxn>
                <a:cxn ang="0">
                  <a:pos x="50" y="196"/>
                </a:cxn>
                <a:cxn ang="0">
                  <a:pos x="80" y="146"/>
                </a:cxn>
                <a:cxn ang="0">
                  <a:pos x="95" y="121"/>
                </a:cxn>
                <a:cxn ang="0">
                  <a:pos x="115" y="101"/>
                </a:cxn>
                <a:cxn ang="0">
                  <a:pos x="130" y="86"/>
                </a:cxn>
                <a:cxn ang="0">
                  <a:pos x="155" y="76"/>
                </a:cxn>
                <a:cxn ang="0">
                  <a:pos x="175" y="76"/>
                </a:cxn>
                <a:cxn ang="0">
                  <a:pos x="200" y="76"/>
                </a:cxn>
                <a:cxn ang="0">
                  <a:pos x="200" y="76"/>
                </a:cxn>
                <a:cxn ang="0">
                  <a:pos x="240" y="96"/>
                </a:cxn>
                <a:cxn ang="0">
                  <a:pos x="275" y="111"/>
                </a:cxn>
                <a:cxn ang="0">
                  <a:pos x="275" y="111"/>
                </a:cxn>
                <a:cxn ang="0">
                  <a:pos x="285" y="116"/>
                </a:cxn>
                <a:cxn ang="0">
                  <a:pos x="300" y="116"/>
                </a:cxn>
                <a:cxn ang="0">
                  <a:pos x="309" y="111"/>
                </a:cxn>
                <a:cxn ang="0">
                  <a:pos x="319" y="106"/>
                </a:cxn>
                <a:cxn ang="0">
                  <a:pos x="324" y="96"/>
                </a:cxn>
                <a:cxn ang="0">
                  <a:pos x="329" y="81"/>
                </a:cxn>
                <a:cxn ang="0">
                  <a:pos x="329" y="71"/>
                </a:cxn>
                <a:cxn ang="0">
                  <a:pos x="324" y="56"/>
                </a:cxn>
                <a:cxn ang="0">
                  <a:pos x="324" y="56"/>
                </a:cxn>
                <a:cxn ang="0">
                  <a:pos x="324" y="56"/>
                </a:cxn>
                <a:cxn ang="0">
                  <a:pos x="319" y="56"/>
                </a:cxn>
                <a:cxn ang="0">
                  <a:pos x="314" y="66"/>
                </a:cxn>
                <a:cxn ang="0">
                  <a:pos x="305" y="76"/>
                </a:cxn>
                <a:cxn ang="0">
                  <a:pos x="295" y="81"/>
                </a:cxn>
                <a:cxn ang="0">
                  <a:pos x="285" y="76"/>
                </a:cxn>
                <a:cxn ang="0">
                  <a:pos x="285" y="76"/>
                </a:cxn>
                <a:cxn ang="0">
                  <a:pos x="265" y="71"/>
                </a:cxn>
                <a:cxn ang="0">
                  <a:pos x="250" y="56"/>
                </a:cxn>
                <a:cxn ang="0">
                  <a:pos x="230" y="41"/>
                </a:cxn>
                <a:cxn ang="0">
                  <a:pos x="200" y="16"/>
                </a:cxn>
                <a:cxn ang="0">
                  <a:pos x="200" y="16"/>
                </a:cxn>
              </a:cxnLst>
              <a:rect l="0" t="0" r="r" b="b"/>
              <a:pathLst>
                <a:path w="329" h="356">
                  <a:moveTo>
                    <a:pt x="200" y="16"/>
                  </a:moveTo>
                  <a:lnTo>
                    <a:pt x="200" y="16"/>
                  </a:lnTo>
                  <a:lnTo>
                    <a:pt x="180" y="5"/>
                  </a:lnTo>
                  <a:lnTo>
                    <a:pt x="160" y="0"/>
                  </a:lnTo>
                  <a:lnTo>
                    <a:pt x="140" y="5"/>
                  </a:lnTo>
                  <a:lnTo>
                    <a:pt x="120" y="16"/>
                  </a:lnTo>
                  <a:lnTo>
                    <a:pt x="100" y="31"/>
                  </a:lnTo>
                  <a:lnTo>
                    <a:pt x="80" y="56"/>
                  </a:lnTo>
                  <a:lnTo>
                    <a:pt x="65" y="86"/>
                  </a:lnTo>
                  <a:lnTo>
                    <a:pt x="50" y="121"/>
                  </a:lnTo>
                  <a:lnTo>
                    <a:pt x="50" y="121"/>
                  </a:lnTo>
                  <a:lnTo>
                    <a:pt x="30" y="181"/>
                  </a:lnTo>
                  <a:lnTo>
                    <a:pt x="15" y="231"/>
                  </a:lnTo>
                  <a:lnTo>
                    <a:pt x="5" y="306"/>
                  </a:lnTo>
                  <a:lnTo>
                    <a:pt x="0" y="351"/>
                  </a:lnTo>
                  <a:lnTo>
                    <a:pt x="0" y="356"/>
                  </a:lnTo>
                  <a:lnTo>
                    <a:pt x="0" y="356"/>
                  </a:lnTo>
                  <a:lnTo>
                    <a:pt x="15" y="306"/>
                  </a:lnTo>
                  <a:lnTo>
                    <a:pt x="30" y="256"/>
                  </a:lnTo>
                  <a:lnTo>
                    <a:pt x="50" y="196"/>
                  </a:lnTo>
                  <a:lnTo>
                    <a:pt x="80" y="146"/>
                  </a:lnTo>
                  <a:lnTo>
                    <a:pt x="95" y="121"/>
                  </a:lnTo>
                  <a:lnTo>
                    <a:pt x="115" y="101"/>
                  </a:lnTo>
                  <a:lnTo>
                    <a:pt x="130" y="86"/>
                  </a:lnTo>
                  <a:lnTo>
                    <a:pt x="155" y="76"/>
                  </a:lnTo>
                  <a:lnTo>
                    <a:pt x="175" y="76"/>
                  </a:lnTo>
                  <a:lnTo>
                    <a:pt x="200" y="76"/>
                  </a:lnTo>
                  <a:lnTo>
                    <a:pt x="200" y="76"/>
                  </a:lnTo>
                  <a:lnTo>
                    <a:pt x="240" y="96"/>
                  </a:lnTo>
                  <a:lnTo>
                    <a:pt x="275" y="111"/>
                  </a:lnTo>
                  <a:lnTo>
                    <a:pt x="275" y="111"/>
                  </a:lnTo>
                  <a:lnTo>
                    <a:pt x="285" y="116"/>
                  </a:lnTo>
                  <a:lnTo>
                    <a:pt x="300" y="116"/>
                  </a:lnTo>
                  <a:lnTo>
                    <a:pt x="309" y="111"/>
                  </a:lnTo>
                  <a:lnTo>
                    <a:pt x="319" y="106"/>
                  </a:lnTo>
                  <a:lnTo>
                    <a:pt x="324" y="96"/>
                  </a:lnTo>
                  <a:lnTo>
                    <a:pt x="329" y="81"/>
                  </a:lnTo>
                  <a:lnTo>
                    <a:pt x="329" y="71"/>
                  </a:lnTo>
                  <a:lnTo>
                    <a:pt x="324" y="56"/>
                  </a:lnTo>
                  <a:lnTo>
                    <a:pt x="324" y="56"/>
                  </a:lnTo>
                  <a:lnTo>
                    <a:pt x="324" y="56"/>
                  </a:lnTo>
                  <a:lnTo>
                    <a:pt x="319" y="56"/>
                  </a:lnTo>
                  <a:lnTo>
                    <a:pt x="314" y="66"/>
                  </a:lnTo>
                  <a:lnTo>
                    <a:pt x="305" y="76"/>
                  </a:lnTo>
                  <a:lnTo>
                    <a:pt x="295" y="81"/>
                  </a:lnTo>
                  <a:lnTo>
                    <a:pt x="285" y="76"/>
                  </a:lnTo>
                  <a:lnTo>
                    <a:pt x="285" y="76"/>
                  </a:lnTo>
                  <a:lnTo>
                    <a:pt x="265" y="71"/>
                  </a:lnTo>
                  <a:lnTo>
                    <a:pt x="250" y="56"/>
                  </a:lnTo>
                  <a:lnTo>
                    <a:pt x="230" y="41"/>
                  </a:lnTo>
                  <a:lnTo>
                    <a:pt x="200" y="16"/>
                  </a:lnTo>
                  <a:lnTo>
                    <a:pt x="200" y="16"/>
                  </a:lnTo>
                  <a:close/>
                </a:path>
              </a:pathLst>
            </a:custGeom>
            <a:solidFill>
              <a:srgbClr val="EE7D2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3" name="Freeform 143"/>
            <p:cNvSpPr>
              <a:spLocks/>
            </p:cNvSpPr>
            <p:nvPr/>
          </p:nvSpPr>
          <p:spPr bwMode="auto">
            <a:xfrm>
              <a:off x="1248" y="356"/>
              <a:ext cx="414" cy="606"/>
            </a:xfrm>
            <a:custGeom>
              <a:avLst/>
              <a:gdLst/>
              <a:ahLst/>
              <a:cxnLst>
                <a:cxn ang="0">
                  <a:pos x="175" y="606"/>
                </a:cxn>
                <a:cxn ang="0">
                  <a:pos x="175" y="606"/>
                </a:cxn>
                <a:cxn ang="0">
                  <a:pos x="200" y="591"/>
                </a:cxn>
                <a:cxn ang="0">
                  <a:pos x="225" y="576"/>
                </a:cxn>
                <a:cxn ang="0">
                  <a:pos x="250" y="566"/>
                </a:cxn>
                <a:cxn ang="0">
                  <a:pos x="275" y="561"/>
                </a:cxn>
                <a:cxn ang="0">
                  <a:pos x="319" y="556"/>
                </a:cxn>
                <a:cxn ang="0">
                  <a:pos x="359" y="556"/>
                </a:cxn>
                <a:cxn ang="0">
                  <a:pos x="359" y="556"/>
                </a:cxn>
                <a:cxn ang="0">
                  <a:pos x="379" y="526"/>
                </a:cxn>
                <a:cxn ang="0">
                  <a:pos x="394" y="496"/>
                </a:cxn>
                <a:cxn ang="0">
                  <a:pos x="404" y="456"/>
                </a:cxn>
                <a:cxn ang="0">
                  <a:pos x="409" y="420"/>
                </a:cxn>
                <a:cxn ang="0">
                  <a:pos x="414" y="375"/>
                </a:cxn>
                <a:cxn ang="0">
                  <a:pos x="414" y="335"/>
                </a:cxn>
                <a:cxn ang="0">
                  <a:pos x="409" y="290"/>
                </a:cxn>
                <a:cxn ang="0">
                  <a:pos x="399" y="245"/>
                </a:cxn>
                <a:cxn ang="0">
                  <a:pos x="399" y="245"/>
                </a:cxn>
                <a:cxn ang="0">
                  <a:pos x="384" y="185"/>
                </a:cxn>
                <a:cxn ang="0">
                  <a:pos x="354" y="135"/>
                </a:cxn>
                <a:cxn ang="0">
                  <a:pos x="324" y="85"/>
                </a:cxn>
                <a:cxn ang="0">
                  <a:pos x="289" y="50"/>
                </a:cxn>
                <a:cxn ang="0">
                  <a:pos x="255" y="25"/>
                </a:cxn>
                <a:cxn ang="0">
                  <a:pos x="215" y="5"/>
                </a:cxn>
                <a:cxn ang="0">
                  <a:pos x="190" y="0"/>
                </a:cxn>
                <a:cxn ang="0">
                  <a:pos x="170" y="0"/>
                </a:cxn>
                <a:cxn ang="0">
                  <a:pos x="150" y="0"/>
                </a:cxn>
                <a:cxn ang="0">
                  <a:pos x="130" y="5"/>
                </a:cxn>
                <a:cxn ang="0">
                  <a:pos x="130" y="5"/>
                </a:cxn>
                <a:cxn ang="0">
                  <a:pos x="110" y="15"/>
                </a:cxn>
                <a:cxn ang="0">
                  <a:pos x="95" y="25"/>
                </a:cxn>
                <a:cxn ang="0">
                  <a:pos x="60" y="55"/>
                </a:cxn>
                <a:cxn ang="0">
                  <a:pos x="35" y="95"/>
                </a:cxn>
                <a:cxn ang="0">
                  <a:pos x="15" y="145"/>
                </a:cxn>
                <a:cxn ang="0">
                  <a:pos x="5" y="195"/>
                </a:cxn>
                <a:cxn ang="0">
                  <a:pos x="0" y="255"/>
                </a:cxn>
                <a:cxn ang="0">
                  <a:pos x="0" y="315"/>
                </a:cxn>
                <a:cxn ang="0">
                  <a:pos x="15" y="375"/>
                </a:cxn>
                <a:cxn ang="0">
                  <a:pos x="15" y="375"/>
                </a:cxn>
                <a:cxn ang="0">
                  <a:pos x="25" y="420"/>
                </a:cxn>
                <a:cxn ang="0">
                  <a:pos x="40" y="456"/>
                </a:cxn>
                <a:cxn ang="0">
                  <a:pos x="60" y="491"/>
                </a:cxn>
                <a:cxn ang="0">
                  <a:pos x="80" y="521"/>
                </a:cxn>
                <a:cxn ang="0">
                  <a:pos x="100" y="551"/>
                </a:cxn>
                <a:cxn ang="0">
                  <a:pos x="125" y="576"/>
                </a:cxn>
                <a:cxn ang="0">
                  <a:pos x="150" y="591"/>
                </a:cxn>
                <a:cxn ang="0">
                  <a:pos x="175" y="606"/>
                </a:cxn>
                <a:cxn ang="0">
                  <a:pos x="175" y="606"/>
                </a:cxn>
              </a:cxnLst>
              <a:rect l="0" t="0" r="r" b="b"/>
              <a:pathLst>
                <a:path w="414" h="606">
                  <a:moveTo>
                    <a:pt x="175" y="606"/>
                  </a:moveTo>
                  <a:lnTo>
                    <a:pt x="175" y="606"/>
                  </a:lnTo>
                  <a:lnTo>
                    <a:pt x="200" y="591"/>
                  </a:lnTo>
                  <a:lnTo>
                    <a:pt x="225" y="576"/>
                  </a:lnTo>
                  <a:lnTo>
                    <a:pt x="250" y="566"/>
                  </a:lnTo>
                  <a:lnTo>
                    <a:pt x="275" y="561"/>
                  </a:lnTo>
                  <a:lnTo>
                    <a:pt x="319" y="556"/>
                  </a:lnTo>
                  <a:lnTo>
                    <a:pt x="359" y="556"/>
                  </a:lnTo>
                  <a:lnTo>
                    <a:pt x="359" y="556"/>
                  </a:lnTo>
                  <a:lnTo>
                    <a:pt x="379" y="526"/>
                  </a:lnTo>
                  <a:lnTo>
                    <a:pt x="394" y="496"/>
                  </a:lnTo>
                  <a:lnTo>
                    <a:pt x="404" y="456"/>
                  </a:lnTo>
                  <a:lnTo>
                    <a:pt x="409" y="420"/>
                  </a:lnTo>
                  <a:lnTo>
                    <a:pt x="414" y="375"/>
                  </a:lnTo>
                  <a:lnTo>
                    <a:pt x="414" y="335"/>
                  </a:lnTo>
                  <a:lnTo>
                    <a:pt x="409" y="290"/>
                  </a:lnTo>
                  <a:lnTo>
                    <a:pt x="399" y="245"/>
                  </a:lnTo>
                  <a:lnTo>
                    <a:pt x="399" y="245"/>
                  </a:lnTo>
                  <a:lnTo>
                    <a:pt x="384" y="185"/>
                  </a:lnTo>
                  <a:lnTo>
                    <a:pt x="354" y="135"/>
                  </a:lnTo>
                  <a:lnTo>
                    <a:pt x="324" y="85"/>
                  </a:lnTo>
                  <a:lnTo>
                    <a:pt x="289" y="50"/>
                  </a:lnTo>
                  <a:lnTo>
                    <a:pt x="255" y="25"/>
                  </a:lnTo>
                  <a:lnTo>
                    <a:pt x="215" y="5"/>
                  </a:lnTo>
                  <a:lnTo>
                    <a:pt x="190" y="0"/>
                  </a:lnTo>
                  <a:lnTo>
                    <a:pt x="170" y="0"/>
                  </a:lnTo>
                  <a:lnTo>
                    <a:pt x="150" y="0"/>
                  </a:lnTo>
                  <a:lnTo>
                    <a:pt x="130" y="5"/>
                  </a:lnTo>
                  <a:lnTo>
                    <a:pt x="130" y="5"/>
                  </a:lnTo>
                  <a:lnTo>
                    <a:pt x="110" y="15"/>
                  </a:lnTo>
                  <a:lnTo>
                    <a:pt x="95" y="25"/>
                  </a:lnTo>
                  <a:lnTo>
                    <a:pt x="60" y="55"/>
                  </a:lnTo>
                  <a:lnTo>
                    <a:pt x="35" y="95"/>
                  </a:lnTo>
                  <a:lnTo>
                    <a:pt x="15" y="145"/>
                  </a:lnTo>
                  <a:lnTo>
                    <a:pt x="5" y="195"/>
                  </a:lnTo>
                  <a:lnTo>
                    <a:pt x="0" y="255"/>
                  </a:lnTo>
                  <a:lnTo>
                    <a:pt x="0" y="315"/>
                  </a:lnTo>
                  <a:lnTo>
                    <a:pt x="15" y="375"/>
                  </a:lnTo>
                  <a:lnTo>
                    <a:pt x="15" y="375"/>
                  </a:lnTo>
                  <a:lnTo>
                    <a:pt x="25" y="420"/>
                  </a:lnTo>
                  <a:lnTo>
                    <a:pt x="40" y="456"/>
                  </a:lnTo>
                  <a:lnTo>
                    <a:pt x="60" y="491"/>
                  </a:lnTo>
                  <a:lnTo>
                    <a:pt x="80" y="521"/>
                  </a:lnTo>
                  <a:lnTo>
                    <a:pt x="100" y="551"/>
                  </a:lnTo>
                  <a:lnTo>
                    <a:pt x="125" y="576"/>
                  </a:lnTo>
                  <a:lnTo>
                    <a:pt x="150" y="591"/>
                  </a:lnTo>
                  <a:lnTo>
                    <a:pt x="175" y="606"/>
                  </a:lnTo>
                  <a:lnTo>
                    <a:pt x="175" y="606"/>
                  </a:lnTo>
                  <a:close/>
                </a:path>
              </a:pathLst>
            </a:custGeom>
            <a:solidFill>
              <a:srgbClr val="FFCD0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4" name="Freeform 144"/>
            <p:cNvSpPr>
              <a:spLocks/>
            </p:cNvSpPr>
            <p:nvPr/>
          </p:nvSpPr>
          <p:spPr bwMode="auto">
            <a:xfrm>
              <a:off x="1278" y="416"/>
              <a:ext cx="354" cy="566"/>
            </a:xfrm>
            <a:custGeom>
              <a:avLst/>
              <a:gdLst/>
              <a:ahLst/>
              <a:cxnLst>
                <a:cxn ang="0">
                  <a:pos x="110" y="5"/>
                </a:cxn>
                <a:cxn ang="0">
                  <a:pos x="110" y="5"/>
                </a:cxn>
                <a:cxn ang="0">
                  <a:pos x="130" y="0"/>
                </a:cxn>
                <a:cxn ang="0">
                  <a:pos x="145" y="0"/>
                </a:cxn>
                <a:cxn ang="0">
                  <a:pos x="180" y="5"/>
                </a:cxn>
                <a:cxn ang="0">
                  <a:pos x="215" y="20"/>
                </a:cxn>
                <a:cxn ang="0">
                  <a:pos x="250" y="50"/>
                </a:cxn>
                <a:cxn ang="0">
                  <a:pos x="279" y="85"/>
                </a:cxn>
                <a:cxn ang="0">
                  <a:pos x="304" y="125"/>
                </a:cxn>
                <a:cxn ang="0">
                  <a:pos x="324" y="175"/>
                </a:cxn>
                <a:cxn ang="0">
                  <a:pos x="344" y="230"/>
                </a:cxn>
                <a:cxn ang="0">
                  <a:pos x="344" y="230"/>
                </a:cxn>
                <a:cxn ang="0">
                  <a:pos x="349" y="275"/>
                </a:cxn>
                <a:cxn ang="0">
                  <a:pos x="354" y="315"/>
                </a:cxn>
                <a:cxn ang="0">
                  <a:pos x="354" y="355"/>
                </a:cxn>
                <a:cxn ang="0">
                  <a:pos x="354" y="391"/>
                </a:cxn>
                <a:cxn ang="0">
                  <a:pos x="349" y="431"/>
                </a:cxn>
                <a:cxn ang="0">
                  <a:pos x="339" y="461"/>
                </a:cxn>
                <a:cxn ang="0">
                  <a:pos x="329" y="491"/>
                </a:cxn>
                <a:cxn ang="0">
                  <a:pos x="314" y="521"/>
                </a:cxn>
                <a:cxn ang="0">
                  <a:pos x="314" y="521"/>
                </a:cxn>
                <a:cxn ang="0">
                  <a:pos x="279" y="516"/>
                </a:cxn>
                <a:cxn ang="0">
                  <a:pos x="240" y="521"/>
                </a:cxn>
                <a:cxn ang="0">
                  <a:pos x="195" y="536"/>
                </a:cxn>
                <a:cxn ang="0">
                  <a:pos x="175" y="551"/>
                </a:cxn>
                <a:cxn ang="0">
                  <a:pos x="155" y="566"/>
                </a:cxn>
                <a:cxn ang="0">
                  <a:pos x="155" y="566"/>
                </a:cxn>
                <a:cxn ang="0">
                  <a:pos x="130" y="551"/>
                </a:cxn>
                <a:cxn ang="0">
                  <a:pos x="110" y="536"/>
                </a:cxn>
                <a:cxn ang="0">
                  <a:pos x="90" y="511"/>
                </a:cxn>
                <a:cxn ang="0">
                  <a:pos x="70" y="486"/>
                </a:cxn>
                <a:cxn ang="0">
                  <a:pos x="55" y="456"/>
                </a:cxn>
                <a:cxn ang="0">
                  <a:pos x="40" y="426"/>
                </a:cxn>
                <a:cxn ang="0">
                  <a:pos x="25" y="391"/>
                </a:cxn>
                <a:cxn ang="0">
                  <a:pos x="15" y="350"/>
                </a:cxn>
                <a:cxn ang="0">
                  <a:pos x="15" y="350"/>
                </a:cxn>
                <a:cxn ang="0">
                  <a:pos x="5" y="290"/>
                </a:cxn>
                <a:cxn ang="0">
                  <a:pos x="0" y="235"/>
                </a:cxn>
                <a:cxn ang="0">
                  <a:pos x="5" y="180"/>
                </a:cxn>
                <a:cxn ang="0">
                  <a:pos x="15" y="130"/>
                </a:cxn>
                <a:cxn ang="0">
                  <a:pos x="30" y="90"/>
                </a:cxn>
                <a:cxn ang="0">
                  <a:pos x="55" y="50"/>
                </a:cxn>
                <a:cxn ang="0">
                  <a:pos x="80" y="25"/>
                </a:cxn>
                <a:cxn ang="0">
                  <a:pos x="110" y="5"/>
                </a:cxn>
                <a:cxn ang="0">
                  <a:pos x="110" y="5"/>
                </a:cxn>
              </a:cxnLst>
              <a:rect l="0" t="0" r="r" b="b"/>
              <a:pathLst>
                <a:path w="354" h="566">
                  <a:moveTo>
                    <a:pt x="110" y="5"/>
                  </a:moveTo>
                  <a:lnTo>
                    <a:pt x="110" y="5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80" y="5"/>
                  </a:lnTo>
                  <a:lnTo>
                    <a:pt x="215" y="20"/>
                  </a:lnTo>
                  <a:lnTo>
                    <a:pt x="250" y="50"/>
                  </a:lnTo>
                  <a:lnTo>
                    <a:pt x="279" y="85"/>
                  </a:lnTo>
                  <a:lnTo>
                    <a:pt x="304" y="125"/>
                  </a:lnTo>
                  <a:lnTo>
                    <a:pt x="324" y="175"/>
                  </a:lnTo>
                  <a:lnTo>
                    <a:pt x="344" y="230"/>
                  </a:lnTo>
                  <a:lnTo>
                    <a:pt x="344" y="230"/>
                  </a:lnTo>
                  <a:lnTo>
                    <a:pt x="349" y="275"/>
                  </a:lnTo>
                  <a:lnTo>
                    <a:pt x="354" y="315"/>
                  </a:lnTo>
                  <a:lnTo>
                    <a:pt x="354" y="355"/>
                  </a:lnTo>
                  <a:lnTo>
                    <a:pt x="354" y="391"/>
                  </a:lnTo>
                  <a:lnTo>
                    <a:pt x="349" y="431"/>
                  </a:lnTo>
                  <a:lnTo>
                    <a:pt x="339" y="461"/>
                  </a:lnTo>
                  <a:lnTo>
                    <a:pt x="329" y="491"/>
                  </a:lnTo>
                  <a:lnTo>
                    <a:pt x="314" y="521"/>
                  </a:lnTo>
                  <a:lnTo>
                    <a:pt x="314" y="521"/>
                  </a:lnTo>
                  <a:lnTo>
                    <a:pt x="279" y="516"/>
                  </a:lnTo>
                  <a:lnTo>
                    <a:pt x="240" y="521"/>
                  </a:lnTo>
                  <a:lnTo>
                    <a:pt x="195" y="536"/>
                  </a:lnTo>
                  <a:lnTo>
                    <a:pt x="175" y="551"/>
                  </a:lnTo>
                  <a:lnTo>
                    <a:pt x="155" y="566"/>
                  </a:lnTo>
                  <a:lnTo>
                    <a:pt x="155" y="566"/>
                  </a:lnTo>
                  <a:lnTo>
                    <a:pt x="130" y="551"/>
                  </a:lnTo>
                  <a:lnTo>
                    <a:pt x="110" y="536"/>
                  </a:lnTo>
                  <a:lnTo>
                    <a:pt x="90" y="511"/>
                  </a:lnTo>
                  <a:lnTo>
                    <a:pt x="70" y="486"/>
                  </a:lnTo>
                  <a:lnTo>
                    <a:pt x="55" y="456"/>
                  </a:lnTo>
                  <a:lnTo>
                    <a:pt x="40" y="426"/>
                  </a:lnTo>
                  <a:lnTo>
                    <a:pt x="25" y="391"/>
                  </a:lnTo>
                  <a:lnTo>
                    <a:pt x="15" y="350"/>
                  </a:lnTo>
                  <a:lnTo>
                    <a:pt x="15" y="350"/>
                  </a:lnTo>
                  <a:lnTo>
                    <a:pt x="5" y="290"/>
                  </a:lnTo>
                  <a:lnTo>
                    <a:pt x="0" y="235"/>
                  </a:lnTo>
                  <a:lnTo>
                    <a:pt x="5" y="180"/>
                  </a:lnTo>
                  <a:lnTo>
                    <a:pt x="15" y="130"/>
                  </a:lnTo>
                  <a:lnTo>
                    <a:pt x="30" y="90"/>
                  </a:lnTo>
                  <a:lnTo>
                    <a:pt x="55" y="50"/>
                  </a:lnTo>
                  <a:lnTo>
                    <a:pt x="80" y="25"/>
                  </a:lnTo>
                  <a:lnTo>
                    <a:pt x="110" y="5"/>
                  </a:lnTo>
                  <a:lnTo>
                    <a:pt x="110" y="5"/>
                  </a:lnTo>
                  <a:close/>
                </a:path>
              </a:pathLst>
            </a:custGeom>
            <a:solidFill>
              <a:srgbClr val="F68B1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5" name="Freeform 145"/>
            <p:cNvSpPr>
              <a:spLocks/>
            </p:cNvSpPr>
            <p:nvPr/>
          </p:nvSpPr>
          <p:spPr bwMode="auto">
            <a:xfrm>
              <a:off x="1298" y="451"/>
              <a:ext cx="314" cy="511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5" y="0"/>
                </a:cxn>
                <a:cxn ang="0">
                  <a:pos x="135" y="0"/>
                </a:cxn>
                <a:cxn ang="0">
                  <a:pos x="170" y="5"/>
                </a:cxn>
                <a:cxn ang="0">
                  <a:pos x="200" y="25"/>
                </a:cxn>
                <a:cxn ang="0">
                  <a:pos x="225" y="50"/>
                </a:cxn>
                <a:cxn ang="0">
                  <a:pos x="249" y="85"/>
                </a:cxn>
                <a:cxn ang="0">
                  <a:pos x="274" y="125"/>
                </a:cxn>
                <a:cxn ang="0">
                  <a:pos x="294" y="175"/>
                </a:cxn>
                <a:cxn ang="0">
                  <a:pos x="304" y="225"/>
                </a:cxn>
                <a:cxn ang="0">
                  <a:pos x="304" y="225"/>
                </a:cxn>
                <a:cxn ang="0">
                  <a:pos x="314" y="265"/>
                </a:cxn>
                <a:cxn ang="0">
                  <a:pos x="314" y="300"/>
                </a:cxn>
                <a:cxn ang="0">
                  <a:pos x="314" y="340"/>
                </a:cxn>
                <a:cxn ang="0">
                  <a:pos x="309" y="376"/>
                </a:cxn>
                <a:cxn ang="0">
                  <a:pos x="304" y="406"/>
                </a:cxn>
                <a:cxn ang="0">
                  <a:pos x="294" y="436"/>
                </a:cxn>
                <a:cxn ang="0">
                  <a:pos x="279" y="461"/>
                </a:cxn>
                <a:cxn ang="0">
                  <a:pos x="264" y="481"/>
                </a:cxn>
                <a:cxn ang="0">
                  <a:pos x="264" y="481"/>
                </a:cxn>
                <a:cxn ang="0">
                  <a:pos x="239" y="486"/>
                </a:cxn>
                <a:cxn ang="0">
                  <a:pos x="215" y="491"/>
                </a:cxn>
                <a:cxn ang="0">
                  <a:pos x="185" y="496"/>
                </a:cxn>
                <a:cxn ang="0">
                  <a:pos x="160" y="511"/>
                </a:cxn>
                <a:cxn ang="0">
                  <a:pos x="160" y="511"/>
                </a:cxn>
                <a:cxn ang="0">
                  <a:pos x="135" y="501"/>
                </a:cxn>
                <a:cxn ang="0">
                  <a:pos x="110" y="486"/>
                </a:cxn>
                <a:cxn ang="0">
                  <a:pos x="90" y="461"/>
                </a:cxn>
                <a:cxn ang="0">
                  <a:pos x="70" y="436"/>
                </a:cxn>
                <a:cxn ang="0">
                  <a:pos x="50" y="406"/>
                </a:cxn>
                <a:cxn ang="0">
                  <a:pos x="35" y="371"/>
                </a:cxn>
                <a:cxn ang="0">
                  <a:pos x="20" y="330"/>
                </a:cxn>
                <a:cxn ang="0">
                  <a:pos x="10" y="290"/>
                </a:cxn>
                <a:cxn ang="0">
                  <a:pos x="10" y="290"/>
                </a:cxn>
                <a:cxn ang="0">
                  <a:pos x="0" y="240"/>
                </a:cxn>
                <a:cxn ang="0">
                  <a:pos x="0" y="190"/>
                </a:cxn>
                <a:cxn ang="0">
                  <a:pos x="5" y="140"/>
                </a:cxn>
                <a:cxn ang="0">
                  <a:pos x="15" y="100"/>
                </a:cxn>
                <a:cxn ang="0">
                  <a:pos x="30" y="65"/>
                </a:cxn>
                <a:cxn ang="0">
                  <a:pos x="50" y="35"/>
                </a:cxn>
                <a:cxn ang="0">
                  <a:pos x="75" y="10"/>
                </a:cxn>
                <a:cxn ang="0">
                  <a:pos x="105" y="0"/>
                </a:cxn>
                <a:cxn ang="0">
                  <a:pos x="105" y="0"/>
                </a:cxn>
              </a:cxnLst>
              <a:rect l="0" t="0" r="r" b="b"/>
              <a:pathLst>
                <a:path w="314" h="511">
                  <a:moveTo>
                    <a:pt x="105" y="0"/>
                  </a:moveTo>
                  <a:lnTo>
                    <a:pt x="105" y="0"/>
                  </a:lnTo>
                  <a:lnTo>
                    <a:pt x="135" y="0"/>
                  </a:lnTo>
                  <a:lnTo>
                    <a:pt x="170" y="5"/>
                  </a:lnTo>
                  <a:lnTo>
                    <a:pt x="200" y="25"/>
                  </a:lnTo>
                  <a:lnTo>
                    <a:pt x="225" y="50"/>
                  </a:lnTo>
                  <a:lnTo>
                    <a:pt x="249" y="85"/>
                  </a:lnTo>
                  <a:lnTo>
                    <a:pt x="274" y="125"/>
                  </a:lnTo>
                  <a:lnTo>
                    <a:pt x="294" y="175"/>
                  </a:lnTo>
                  <a:lnTo>
                    <a:pt x="304" y="225"/>
                  </a:lnTo>
                  <a:lnTo>
                    <a:pt x="304" y="225"/>
                  </a:lnTo>
                  <a:lnTo>
                    <a:pt x="314" y="265"/>
                  </a:lnTo>
                  <a:lnTo>
                    <a:pt x="314" y="300"/>
                  </a:lnTo>
                  <a:lnTo>
                    <a:pt x="314" y="340"/>
                  </a:lnTo>
                  <a:lnTo>
                    <a:pt x="309" y="376"/>
                  </a:lnTo>
                  <a:lnTo>
                    <a:pt x="304" y="406"/>
                  </a:lnTo>
                  <a:lnTo>
                    <a:pt x="294" y="436"/>
                  </a:lnTo>
                  <a:lnTo>
                    <a:pt x="279" y="461"/>
                  </a:lnTo>
                  <a:lnTo>
                    <a:pt x="264" y="481"/>
                  </a:lnTo>
                  <a:lnTo>
                    <a:pt x="264" y="481"/>
                  </a:lnTo>
                  <a:lnTo>
                    <a:pt x="239" y="486"/>
                  </a:lnTo>
                  <a:lnTo>
                    <a:pt x="215" y="491"/>
                  </a:lnTo>
                  <a:lnTo>
                    <a:pt x="185" y="496"/>
                  </a:lnTo>
                  <a:lnTo>
                    <a:pt x="160" y="511"/>
                  </a:lnTo>
                  <a:lnTo>
                    <a:pt x="160" y="511"/>
                  </a:lnTo>
                  <a:lnTo>
                    <a:pt x="135" y="501"/>
                  </a:lnTo>
                  <a:lnTo>
                    <a:pt x="110" y="486"/>
                  </a:lnTo>
                  <a:lnTo>
                    <a:pt x="90" y="461"/>
                  </a:lnTo>
                  <a:lnTo>
                    <a:pt x="70" y="436"/>
                  </a:lnTo>
                  <a:lnTo>
                    <a:pt x="50" y="406"/>
                  </a:lnTo>
                  <a:lnTo>
                    <a:pt x="35" y="371"/>
                  </a:lnTo>
                  <a:lnTo>
                    <a:pt x="20" y="330"/>
                  </a:lnTo>
                  <a:lnTo>
                    <a:pt x="10" y="290"/>
                  </a:lnTo>
                  <a:lnTo>
                    <a:pt x="10" y="290"/>
                  </a:lnTo>
                  <a:lnTo>
                    <a:pt x="0" y="240"/>
                  </a:lnTo>
                  <a:lnTo>
                    <a:pt x="0" y="190"/>
                  </a:lnTo>
                  <a:lnTo>
                    <a:pt x="5" y="140"/>
                  </a:lnTo>
                  <a:lnTo>
                    <a:pt x="15" y="100"/>
                  </a:lnTo>
                  <a:lnTo>
                    <a:pt x="30" y="65"/>
                  </a:lnTo>
                  <a:lnTo>
                    <a:pt x="50" y="35"/>
                  </a:lnTo>
                  <a:lnTo>
                    <a:pt x="75" y="10"/>
                  </a:lnTo>
                  <a:lnTo>
                    <a:pt x="105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6" name="Freeform 146"/>
            <p:cNvSpPr>
              <a:spLocks/>
            </p:cNvSpPr>
            <p:nvPr/>
          </p:nvSpPr>
          <p:spPr bwMode="auto">
            <a:xfrm>
              <a:off x="1343" y="571"/>
              <a:ext cx="259" cy="341"/>
            </a:xfrm>
            <a:custGeom>
              <a:avLst/>
              <a:gdLst/>
              <a:ahLst/>
              <a:cxnLst>
                <a:cxn ang="0">
                  <a:pos x="254" y="140"/>
                </a:cxn>
                <a:cxn ang="0">
                  <a:pos x="254" y="140"/>
                </a:cxn>
                <a:cxn ang="0">
                  <a:pos x="259" y="175"/>
                </a:cxn>
                <a:cxn ang="0">
                  <a:pos x="259" y="210"/>
                </a:cxn>
                <a:cxn ang="0">
                  <a:pos x="254" y="241"/>
                </a:cxn>
                <a:cxn ang="0">
                  <a:pos x="249" y="271"/>
                </a:cxn>
                <a:cxn ang="0">
                  <a:pos x="234" y="296"/>
                </a:cxn>
                <a:cxn ang="0">
                  <a:pos x="219" y="316"/>
                </a:cxn>
                <a:cxn ang="0">
                  <a:pos x="194" y="331"/>
                </a:cxn>
                <a:cxn ang="0">
                  <a:pos x="175" y="341"/>
                </a:cxn>
                <a:cxn ang="0">
                  <a:pos x="175" y="341"/>
                </a:cxn>
                <a:cxn ang="0">
                  <a:pos x="145" y="341"/>
                </a:cxn>
                <a:cxn ang="0">
                  <a:pos x="120" y="341"/>
                </a:cxn>
                <a:cxn ang="0">
                  <a:pos x="95" y="331"/>
                </a:cxn>
                <a:cxn ang="0">
                  <a:pos x="75" y="311"/>
                </a:cxn>
                <a:cxn ang="0">
                  <a:pos x="50" y="291"/>
                </a:cxn>
                <a:cxn ang="0">
                  <a:pos x="30" y="266"/>
                </a:cxn>
                <a:cxn ang="0">
                  <a:pos x="15" y="236"/>
                </a:cxn>
                <a:cxn ang="0">
                  <a:pos x="5" y="200"/>
                </a:cxn>
                <a:cxn ang="0">
                  <a:pos x="5" y="200"/>
                </a:cxn>
                <a:cxn ang="0">
                  <a:pos x="0" y="165"/>
                </a:cxn>
                <a:cxn ang="0">
                  <a:pos x="0" y="135"/>
                </a:cxn>
                <a:cxn ang="0">
                  <a:pos x="5" y="100"/>
                </a:cxn>
                <a:cxn ang="0">
                  <a:pos x="10" y="70"/>
                </a:cxn>
                <a:cxn ang="0">
                  <a:pos x="25" y="45"/>
                </a:cxn>
                <a:cxn ang="0">
                  <a:pos x="40" y="25"/>
                </a:cxn>
                <a:cxn ang="0">
                  <a:pos x="60" y="10"/>
                </a:cxn>
                <a:cxn ang="0">
                  <a:pos x="85" y="0"/>
                </a:cxn>
                <a:cxn ang="0">
                  <a:pos x="85" y="0"/>
                </a:cxn>
                <a:cxn ang="0">
                  <a:pos x="110" y="0"/>
                </a:cxn>
                <a:cxn ang="0">
                  <a:pos x="140" y="0"/>
                </a:cxn>
                <a:cxn ang="0">
                  <a:pos x="165" y="10"/>
                </a:cxn>
                <a:cxn ang="0">
                  <a:pos x="185" y="30"/>
                </a:cxn>
                <a:cxn ang="0">
                  <a:pos x="209" y="50"/>
                </a:cxn>
                <a:cxn ang="0">
                  <a:pos x="224" y="75"/>
                </a:cxn>
                <a:cxn ang="0">
                  <a:pos x="244" y="105"/>
                </a:cxn>
                <a:cxn ang="0">
                  <a:pos x="254" y="140"/>
                </a:cxn>
                <a:cxn ang="0">
                  <a:pos x="254" y="140"/>
                </a:cxn>
              </a:cxnLst>
              <a:rect l="0" t="0" r="r" b="b"/>
              <a:pathLst>
                <a:path w="259" h="341">
                  <a:moveTo>
                    <a:pt x="254" y="140"/>
                  </a:moveTo>
                  <a:lnTo>
                    <a:pt x="254" y="140"/>
                  </a:lnTo>
                  <a:lnTo>
                    <a:pt x="259" y="175"/>
                  </a:lnTo>
                  <a:lnTo>
                    <a:pt x="259" y="210"/>
                  </a:lnTo>
                  <a:lnTo>
                    <a:pt x="254" y="241"/>
                  </a:lnTo>
                  <a:lnTo>
                    <a:pt x="249" y="271"/>
                  </a:lnTo>
                  <a:lnTo>
                    <a:pt x="234" y="296"/>
                  </a:lnTo>
                  <a:lnTo>
                    <a:pt x="219" y="316"/>
                  </a:lnTo>
                  <a:lnTo>
                    <a:pt x="194" y="331"/>
                  </a:lnTo>
                  <a:lnTo>
                    <a:pt x="175" y="341"/>
                  </a:lnTo>
                  <a:lnTo>
                    <a:pt x="175" y="341"/>
                  </a:lnTo>
                  <a:lnTo>
                    <a:pt x="145" y="341"/>
                  </a:lnTo>
                  <a:lnTo>
                    <a:pt x="120" y="341"/>
                  </a:lnTo>
                  <a:lnTo>
                    <a:pt x="95" y="331"/>
                  </a:lnTo>
                  <a:lnTo>
                    <a:pt x="75" y="311"/>
                  </a:lnTo>
                  <a:lnTo>
                    <a:pt x="50" y="291"/>
                  </a:lnTo>
                  <a:lnTo>
                    <a:pt x="30" y="266"/>
                  </a:lnTo>
                  <a:lnTo>
                    <a:pt x="15" y="236"/>
                  </a:lnTo>
                  <a:lnTo>
                    <a:pt x="5" y="200"/>
                  </a:lnTo>
                  <a:lnTo>
                    <a:pt x="5" y="200"/>
                  </a:lnTo>
                  <a:lnTo>
                    <a:pt x="0" y="165"/>
                  </a:lnTo>
                  <a:lnTo>
                    <a:pt x="0" y="135"/>
                  </a:lnTo>
                  <a:lnTo>
                    <a:pt x="5" y="100"/>
                  </a:lnTo>
                  <a:lnTo>
                    <a:pt x="10" y="70"/>
                  </a:lnTo>
                  <a:lnTo>
                    <a:pt x="25" y="45"/>
                  </a:lnTo>
                  <a:lnTo>
                    <a:pt x="40" y="25"/>
                  </a:lnTo>
                  <a:lnTo>
                    <a:pt x="60" y="10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110" y="0"/>
                  </a:lnTo>
                  <a:lnTo>
                    <a:pt x="140" y="0"/>
                  </a:lnTo>
                  <a:lnTo>
                    <a:pt x="165" y="10"/>
                  </a:lnTo>
                  <a:lnTo>
                    <a:pt x="185" y="30"/>
                  </a:lnTo>
                  <a:lnTo>
                    <a:pt x="209" y="50"/>
                  </a:lnTo>
                  <a:lnTo>
                    <a:pt x="224" y="75"/>
                  </a:lnTo>
                  <a:lnTo>
                    <a:pt x="244" y="105"/>
                  </a:lnTo>
                  <a:lnTo>
                    <a:pt x="254" y="140"/>
                  </a:lnTo>
                  <a:lnTo>
                    <a:pt x="254" y="140"/>
                  </a:lnTo>
                  <a:close/>
                </a:path>
              </a:pathLst>
            </a:custGeom>
            <a:solidFill>
              <a:srgbClr val="0078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7" name="Freeform 147"/>
            <p:cNvSpPr>
              <a:spLocks/>
            </p:cNvSpPr>
            <p:nvPr/>
          </p:nvSpPr>
          <p:spPr bwMode="auto">
            <a:xfrm>
              <a:off x="1368" y="601"/>
              <a:ext cx="209" cy="281"/>
            </a:xfrm>
            <a:custGeom>
              <a:avLst/>
              <a:gdLst/>
              <a:ahLst/>
              <a:cxnLst>
                <a:cxn ang="0">
                  <a:pos x="204" y="115"/>
                </a:cxn>
                <a:cxn ang="0">
                  <a:pos x="204" y="115"/>
                </a:cxn>
                <a:cxn ang="0">
                  <a:pos x="209" y="145"/>
                </a:cxn>
                <a:cxn ang="0">
                  <a:pos x="209" y="170"/>
                </a:cxn>
                <a:cxn ang="0">
                  <a:pos x="204" y="196"/>
                </a:cxn>
                <a:cxn ang="0">
                  <a:pos x="199" y="221"/>
                </a:cxn>
                <a:cxn ang="0">
                  <a:pos x="189" y="241"/>
                </a:cxn>
                <a:cxn ang="0">
                  <a:pos x="174" y="256"/>
                </a:cxn>
                <a:cxn ang="0">
                  <a:pos x="160" y="271"/>
                </a:cxn>
                <a:cxn ang="0">
                  <a:pos x="140" y="276"/>
                </a:cxn>
                <a:cxn ang="0">
                  <a:pos x="140" y="276"/>
                </a:cxn>
                <a:cxn ang="0">
                  <a:pos x="120" y="281"/>
                </a:cxn>
                <a:cxn ang="0">
                  <a:pos x="100" y="276"/>
                </a:cxn>
                <a:cxn ang="0">
                  <a:pos x="80" y="266"/>
                </a:cxn>
                <a:cxn ang="0">
                  <a:pos x="60" y="256"/>
                </a:cxn>
                <a:cxn ang="0">
                  <a:pos x="40" y="236"/>
                </a:cxn>
                <a:cxn ang="0">
                  <a:pos x="25" y="216"/>
                </a:cxn>
                <a:cxn ang="0">
                  <a:pos x="15" y="190"/>
                </a:cxn>
                <a:cxn ang="0">
                  <a:pos x="5" y="165"/>
                </a:cxn>
                <a:cxn ang="0">
                  <a:pos x="5" y="165"/>
                </a:cxn>
                <a:cxn ang="0">
                  <a:pos x="0" y="135"/>
                </a:cxn>
                <a:cxn ang="0">
                  <a:pos x="0" y="110"/>
                </a:cxn>
                <a:cxn ang="0">
                  <a:pos x="5" y="85"/>
                </a:cxn>
                <a:cxn ang="0">
                  <a:pos x="10" y="60"/>
                </a:cxn>
                <a:cxn ang="0">
                  <a:pos x="20" y="40"/>
                </a:cxn>
                <a:cxn ang="0">
                  <a:pos x="35" y="25"/>
                </a:cxn>
                <a:cxn ang="0">
                  <a:pos x="50" y="10"/>
                </a:cxn>
                <a:cxn ang="0">
                  <a:pos x="70" y="5"/>
                </a:cxn>
                <a:cxn ang="0">
                  <a:pos x="70" y="5"/>
                </a:cxn>
                <a:cxn ang="0">
                  <a:pos x="90" y="0"/>
                </a:cxn>
                <a:cxn ang="0">
                  <a:pos x="110" y="5"/>
                </a:cxn>
                <a:cxn ang="0">
                  <a:pos x="130" y="15"/>
                </a:cxn>
                <a:cxn ang="0">
                  <a:pos x="150" y="25"/>
                </a:cxn>
                <a:cxn ang="0">
                  <a:pos x="169" y="45"/>
                </a:cxn>
                <a:cxn ang="0">
                  <a:pos x="184" y="65"/>
                </a:cxn>
                <a:cxn ang="0">
                  <a:pos x="194" y="90"/>
                </a:cxn>
                <a:cxn ang="0">
                  <a:pos x="204" y="115"/>
                </a:cxn>
                <a:cxn ang="0">
                  <a:pos x="204" y="115"/>
                </a:cxn>
              </a:cxnLst>
              <a:rect l="0" t="0" r="r" b="b"/>
              <a:pathLst>
                <a:path w="209" h="281">
                  <a:moveTo>
                    <a:pt x="204" y="115"/>
                  </a:moveTo>
                  <a:lnTo>
                    <a:pt x="204" y="115"/>
                  </a:lnTo>
                  <a:lnTo>
                    <a:pt x="209" y="145"/>
                  </a:lnTo>
                  <a:lnTo>
                    <a:pt x="209" y="170"/>
                  </a:lnTo>
                  <a:lnTo>
                    <a:pt x="204" y="196"/>
                  </a:lnTo>
                  <a:lnTo>
                    <a:pt x="199" y="221"/>
                  </a:lnTo>
                  <a:lnTo>
                    <a:pt x="189" y="241"/>
                  </a:lnTo>
                  <a:lnTo>
                    <a:pt x="174" y="256"/>
                  </a:lnTo>
                  <a:lnTo>
                    <a:pt x="160" y="271"/>
                  </a:lnTo>
                  <a:lnTo>
                    <a:pt x="140" y="276"/>
                  </a:lnTo>
                  <a:lnTo>
                    <a:pt x="140" y="276"/>
                  </a:lnTo>
                  <a:lnTo>
                    <a:pt x="120" y="281"/>
                  </a:lnTo>
                  <a:lnTo>
                    <a:pt x="100" y="276"/>
                  </a:lnTo>
                  <a:lnTo>
                    <a:pt x="80" y="266"/>
                  </a:lnTo>
                  <a:lnTo>
                    <a:pt x="60" y="256"/>
                  </a:lnTo>
                  <a:lnTo>
                    <a:pt x="40" y="236"/>
                  </a:lnTo>
                  <a:lnTo>
                    <a:pt x="25" y="216"/>
                  </a:lnTo>
                  <a:lnTo>
                    <a:pt x="15" y="190"/>
                  </a:lnTo>
                  <a:lnTo>
                    <a:pt x="5" y="165"/>
                  </a:lnTo>
                  <a:lnTo>
                    <a:pt x="5" y="165"/>
                  </a:lnTo>
                  <a:lnTo>
                    <a:pt x="0" y="135"/>
                  </a:lnTo>
                  <a:lnTo>
                    <a:pt x="0" y="110"/>
                  </a:lnTo>
                  <a:lnTo>
                    <a:pt x="5" y="85"/>
                  </a:lnTo>
                  <a:lnTo>
                    <a:pt x="10" y="60"/>
                  </a:lnTo>
                  <a:lnTo>
                    <a:pt x="20" y="40"/>
                  </a:lnTo>
                  <a:lnTo>
                    <a:pt x="35" y="25"/>
                  </a:lnTo>
                  <a:lnTo>
                    <a:pt x="50" y="10"/>
                  </a:lnTo>
                  <a:lnTo>
                    <a:pt x="70" y="5"/>
                  </a:lnTo>
                  <a:lnTo>
                    <a:pt x="70" y="5"/>
                  </a:lnTo>
                  <a:lnTo>
                    <a:pt x="90" y="0"/>
                  </a:lnTo>
                  <a:lnTo>
                    <a:pt x="110" y="5"/>
                  </a:lnTo>
                  <a:lnTo>
                    <a:pt x="130" y="15"/>
                  </a:lnTo>
                  <a:lnTo>
                    <a:pt x="150" y="25"/>
                  </a:lnTo>
                  <a:lnTo>
                    <a:pt x="169" y="45"/>
                  </a:lnTo>
                  <a:lnTo>
                    <a:pt x="184" y="65"/>
                  </a:lnTo>
                  <a:lnTo>
                    <a:pt x="194" y="90"/>
                  </a:lnTo>
                  <a:lnTo>
                    <a:pt x="204" y="115"/>
                  </a:lnTo>
                  <a:lnTo>
                    <a:pt x="204" y="115"/>
                  </a:lnTo>
                  <a:close/>
                </a:path>
              </a:pathLst>
            </a:custGeom>
            <a:solidFill>
              <a:srgbClr val="00B6F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8" name="Freeform 148"/>
            <p:cNvSpPr>
              <a:spLocks/>
            </p:cNvSpPr>
            <p:nvPr/>
          </p:nvSpPr>
          <p:spPr bwMode="auto">
            <a:xfrm>
              <a:off x="1408" y="661"/>
              <a:ext cx="134" cy="171"/>
            </a:xfrm>
            <a:custGeom>
              <a:avLst/>
              <a:gdLst/>
              <a:ahLst/>
              <a:cxnLst>
                <a:cxn ang="0">
                  <a:pos x="129" y="70"/>
                </a:cxn>
                <a:cxn ang="0">
                  <a:pos x="129" y="70"/>
                </a:cxn>
                <a:cxn ang="0">
                  <a:pos x="134" y="105"/>
                </a:cxn>
                <a:cxn ang="0">
                  <a:pos x="124" y="136"/>
                </a:cxn>
                <a:cxn ang="0">
                  <a:pos x="110" y="156"/>
                </a:cxn>
                <a:cxn ang="0">
                  <a:pos x="100" y="166"/>
                </a:cxn>
                <a:cxn ang="0">
                  <a:pos x="90" y="171"/>
                </a:cxn>
                <a:cxn ang="0">
                  <a:pos x="90" y="171"/>
                </a:cxn>
                <a:cxn ang="0">
                  <a:pos x="75" y="171"/>
                </a:cxn>
                <a:cxn ang="0">
                  <a:pos x="60" y="171"/>
                </a:cxn>
                <a:cxn ang="0">
                  <a:pos x="35" y="156"/>
                </a:cxn>
                <a:cxn ang="0">
                  <a:pos x="15" y="136"/>
                </a:cxn>
                <a:cxn ang="0">
                  <a:pos x="0" y="100"/>
                </a:cxn>
                <a:cxn ang="0">
                  <a:pos x="0" y="100"/>
                </a:cxn>
                <a:cxn ang="0">
                  <a:pos x="0" y="70"/>
                </a:cxn>
                <a:cxn ang="0">
                  <a:pos x="5" y="40"/>
                </a:cxn>
                <a:cxn ang="0">
                  <a:pos x="20" y="15"/>
                </a:cxn>
                <a:cxn ang="0">
                  <a:pos x="30" y="5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60" y="0"/>
                </a:cxn>
                <a:cxn ang="0">
                  <a:pos x="70" y="0"/>
                </a:cxn>
                <a:cxn ang="0">
                  <a:pos x="95" y="15"/>
                </a:cxn>
                <a:cxn ang="0">
                  <a:pos x="120" y="40"/>
                </a:cxn>
                <a:cxn ang="0">
                  <a:pos x="129" y="70"/>
                </a:cxn>
                <a:cxn ang="0">
                  <a:pos x="129" y="70"/>
                </a:cxn>
              </a:cxnLst>
              <a:rect l="0" t="0" r="r" b="b"/>
              <a:pathLst>
                <a:path w="134" h="171">
                  <a:moveTo>
                    <a:pt x="129" y="70"/>
                  </a:moveTo>
                  <a:lnTo>
                    <a:pt x="129" y="70"/>
                  </a:lnTo>
                  <a:lnTo>
                    <a:pt x="134" y="105"/>
                  </a:lnTo>
                  <a:lnTo>
                    <a:pt x="124" y="136"/>
                  </a:lnTo>
                  <a:lnTo>
                    <a:pt x="110" y="156"/>
                  </a:lnTo>
                  <a:lnTo>
                    <a:pt x="100" y="166"/>
                  </a:lnTo>
                  <a:lnTo>
                    <a:pt x="90" y="171"/>
                  </a:lnTo>
                  <a:lnTo>
                    <a:pt x="90" y="171"/>
                  </a:lnTo>
                  <a:lnTo>
                    <a:pt x="75" y="171"/>
                  </a:lnTo>
                  <a:lnTo>
                    <a:pt x="60" y="171"/>
                  </a:lnTo>
                  <a:lnTo>
                    <a:pt x="35" y="156"/>
                  </a:lnTo>
                  <a:lnTo>
                    <a:pt x="15" y="136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70"/>
                  </a:lnTo>
                  <a:lnTo>
                    <a:pt x="5" y="40"/>
                  </a:lnTo>
                  <a:lnTo>
                    <a:pt x="20" y="15"/>
                  </a:lnTo>
                  <a:lnTo>
                    <a:pt x="30" y="5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60" y="0"/>
                  </a:lnTo>
                  <a:lnTo>
                    <a:pt x="70" y="0"/>
                  </a:lnTo>
                  <a:lnTo>
                    <a:pt x="95" y="15"/>
                  </a:lnTo>
                  <a:lnTo>
                    <a:pt x="120" y="40"/>
                  </a:lnTo>
                  <a:lnTo>
                    <a:pt x="129" y="70"/>
                  </a:lnTo>
                  <a:lnTo>
                    <a:pt x="129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89" name="Freeform 149"/>
            <p:cNvSpPr>
              <a:spLocks/>
            </p:cNvSpPr>
            <p:nvPr/>
          </p:nvSpPr>
          <p:spPr bwMode="auto">
            <a:xfrm>
              <a:off x="1473" y="656"/>
              <a:ext cx="45" cy="45"/>
            </a:xfrm>
            <a:custGeom>
              <a:avLst/>
              <a:gdLst/>
              <a:ahLst/>
              <a:cxnLst>
                <a:cxn ang="0">
                  <a:pos x="45" y="15"/>
                </a:cxn>
                <a:cxn ang="0">
                  <a:pos x="45" y="15"/>
                </a:cxn>
                <a:cxn ang="0">
                  <a:pos x="45" y="25"/>
                </a:cxn>
                <a:cxn ang="0">
                  <a:pos x="45" y="30"/>
                </a:cxn>
                <a:cxn ang="0">
                  <a:pos x="40" y="40"/>
                </a:cxn>
                <a:cxn ang="0">
                  <a:pos x="30" y="45"/>
                </a:cxn>
                <a:cxn ang="0">
                  <a:pos x="30" y="45"/>
                </a:cxn>
                <a:cxn ang="0">
                  <a:pos x="25" y="45"/>
                </a:cxn>
                <a:cxn ang="0">
                  <a:pos x="15" y="45"/>
                </a:cxn>
                <a:cxn ang="0">
                  <a:pos x="5" y="40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25"/>
                </a:cxn>
                <a:cxn ang="0">
                  <a:pos x="0" y="15"/>
                </a:cxn>
                <a:cxn ang="0">
                  <a:pos x="5" y="5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25" y="0"/>
                </a:cxn>
                <a:cxn ang="0">
                  <a:pos x="30" y="0"/>
                </a:cxn>
                <a:cxn ang="0">
                  <a:pos x="40" y="5"/>
                </a:cxn>
                <a:cxn ang="0">
                  <a:pos x="45" y="15"/>
                </a:cxn>
                <a:cxn ang="0">
                  <a:pos x="45" y="15"/>
                </a:cxn>
              </a:cxnLst>
              <a:rect l="0" t="0" r="r" b="b"/>
              <a:pathLst>
                <a:path w="45" h="45">
                  <a:moveTo>
                    <a:pt x="45" y="15"/>
                  </a:moveTo>
                  <a:lnTo>
                    <a:pt x="45" y="15"/>
                  </a:lnTo>
                  <a:lnTo>
                    <a:pt x="45" y="25"/>
                  </a:lnTo>
                  <a:lnTo>
                    <a:pt x="45" y="30"/>
                  </a:lnTo>
                  <a:lnTo>
                    <a:pt x="40" y="40"/>
                  </a:lnTo>
                  <a:lnTo>
                    <a:pt x="30" y="45"/>
                  </a:lnTo>
                  <a:lnTo>
                    <a:pt x="30" y="45"/>
                  </a:lnTo>
                  <a:lnTo>
                    <a:pt x="25" y="45"/>
                  </a:lnTo>
                  <a:lnTo>
                    <a:pt x="15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15"/>
                  </a:lnTo>
                  <a:lnTo>
                    <a:pt x="5" y="5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40" y="5"/>
                  </a:lnTo>
                  <a:lnTo>
                    <a:pt x="45" y="15"/>
                  </a:lnTo>
                  <a:lnTo>
                    <a:pt x="45" y="1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0" name="Freeform 150"/>
            <p:cNvSpPr>
              <a:spLocks/>
            </p:cNvSpPr>
            <p:nvPr/>
          </p:nvSpPr>
          <p:spPr bwMode="auto">
            <a:xfrm>
              <a:off x="1298" y="451"/>
              <a:ext cx="309" cy="325"/>
            </a:xfrm>
            <a:custGeom>
              <a:avLst/>
              <a:gdLst/>
              <a:ahLst/>
              <a:cxnLst>
                <a:cxn ang="0">
                  <a:pos x="115" y="45"/>
                </a:cxn>
                <a:cxn ang="0">
                  <a:pos x="115" y="45"/>
                </a:cxn>
                <a:cxn ang="0">
                  <a:pos x="90" y="55"/>
                </a:cxn>
                <a:cxn ang="0">
                  <a:pos x="65" y="75"/>
                </a:cxn>
                <a:cxn ang="0">
                  <a:pos x="45" y="105"/>
                </a:cxn>
                <a:cxn ang="0">
                  <a:pos x="30" y="140"/>
                </a:cxn>
                <a:cxn ang="0">
                  <a:pos x="15" y="180"/>
                </a:cxn>
                <a:cxn ang="0">
                  <a:pos x="10" y="225"/>
                </a:cxn>
                <a:cxn ang="0">
                  <a:pos x="10" y="275"/>
                </a:cxn>
                <a:cxn ang="0">
                  <a:pos x="20" y="325"/>
                </a:cxn>
                <a:cxn ang="0">
                  <a:pos x="20" y="325"/>
                </a:cxn>
                <a:cxn ang="0">
                  <a:pos x="10" y="290"/>
                </a:cxn>
                <a:cxn ang="0">
                  <a:pos x="10" y="290"/>
                </a:cxn>
                <a:cxn ang="0">
                  <a:pos x="0" y="240"/>
                </a:cxn>
                <a:cxn ang="0">
                  <a:pos x="0" y="190"/>
                </a:cxn>
                <a:cxn ang="0">
                  <a:pos x="5" y="140"/>
                </a:cxn>
                <a:cxn ang="0">
                  <a:pos x="15" y="100"/>
                </a:cxn>
                <a:cxn ang="0">
                  <a:pos x="30" y="65"/>
                </a:cxn>
                <a:cxn ang="0">
                  <a:pos x="50" y="35"/>
                </a:cxn>
                <a:cxn ang="0">
                  <a:pos x="75" y="10"/>
                </a:cxn>
                <a:cxn ang="0">
                  <a:pos x="105" y="0"/>
                </a:cxn>
                <a:cxn ang="0">
                  <a:pos x="105" y="0"/>
                </a:cxn>
                <a:cxn ang="0">
                  <a:pos x="135" y="0"/>
                </a:cxn>
                <a:cxn ang="0">
                  <a:pos x="170" y="5"/>
                </a:cxn>
                <a:cxn ang="0">
                  <a:pos x="200" y="25"/>
                </a:cxn>
                <a:cxn ang="0">
                  <a:pos x="225" y="50"/>
                </a:cxn>
                <a:cxn ang="0">
                  <a:pos x="249" y="85"/>
                </a:cxn>
                <a:cxn ang="0">
                  <a:pos x="274" y="125"/>
                </a:cxn>
                <a:cxn ang="0">
                  <a:pos x="294" y="175"/>
                </a:cxn>
                <a:cxn ang="0">
                  <a:pos x="304" y="225"/>
                </a:cxn>
                <a:cxn ang="0">
                  <a:pos x="304" y="225"/>
                </a:cxn>
                <a:cxn ang="0">
                  <a:pos x="309" y="235"/>
                </a:cxn>
                <a:cxn ang="0">
                  <a:pos x="309" y="235"/>
                </a:cxn>
                <a:cxn ang="0">
                  <a:pos x="294" y="190"/>
                </a:cxn>
                <a:cxn ang="0">
                  <a:pos x="274" y="150"/>
                </a:cxn>
                <a:cxn ang="0">
                  <a:pos x="254" y="115"/>
                </a:cxn>
                <a:cxn ang="0">
                  <a:pos x="230" y="90"/>
                </a:cxn>
                <a:cxn ang="0">
                  <a:pos x="200" y="65"/>
                </a:cxn>
                <a:cxn ang="0">
                  <a:pos x="175" y="50"/>
                </a:cxn>
                <a:cxn ang="0">
                  <a:pos x="145" y="45"/>
                </a:cxn>
                <a:cxn ang="0">
                  <a:pos x="115" y="45"/>
                </a:cxn>
                <a:cxn ang="0">
                  <a:pos x="115" y="45"/>
                </a:cxn>
              </a:cxnLst>
              <a:rect l="0" t="0" r="r" b="b"/>
              <a:pathLst>
                <a:path w="309" h="325">
                  <a:moveTo>
                    <a:pt x="115" y="45"/>
                  </a:moveTo>
                  <a:lnTo>
                    <a:pt x="115" y="45"/>
                  </a:lnTo>
                  <a:lnTo>
                    <a:pt x="90" y="55"/>
                  </a:lnTo>
                  <a:lnTo>
                    <a:pt x="65" y="75"/>
                  </a:lnTo>
                  <a:lnTo>
                    <a:pt x="45" y="105"/>
                  </a:lnTo>
                  <a:lnTo>
                    <a:pt x="30" y="140"/>
                  </a:lnTo>
                  <a:lnTo>
                    <a:pt x="15" y="180"/>
                  </a:lnTo>
                  <a:lnTo>
                    <a:pt x="10" y="225"/>
                  </a:lnTo>
                  <a:lnTo>
                    <a:pt x="10" y="275"/>
                  </a:lnTo>
                  <a:lnTo>
                    <a:pt x="20" y="325"/>
                  </a:lnTo>
                  <a:lnTo>
                    <a:pt x="20" y="325"/>
                  </a:lnTo>
                  <a:lnTo>
                    <a:pt x="10" y="290"/>
                  </a:lnTo>
                  <a:lnTo>
                    <a:pt x="10" y="290"/>
                  </a:lnTo>
                  <a:lnTo>
                    <a:pt x="0" y="240"/>
                  </a:lnTo>
                  <a:lnTo>
                    <a:pt x="0" y="190"/>
                  </a:lnTo>
                  <a:lnTo>
                    <a:pt x="5" y="140"/>
                  </a:lnTo>
                  <a:lnTo>
                    <a:pt x="15" y="100"/>
                  </a:lnTo>
                  <a:lnTo>
                    <a:pt x="30" y="65"/>
                  </a:lnTo>
                  <a:lnTo>
                    <a:pt x="50" y="35"/>
                  </a:lnTo>
                  <a:lnTo>
                    <a:pt x="75" y="10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135" y="0"/>
                  </a:lnTo>
                  <a:lnTo>
                    <a:pt x="170" y="5"/>
                  </a:lnTo>
                  <a:lnTo>
                    <a:pt x="200" y="25"/>
                  </a:lnTo>
                  <a:lnTo>
                    <a:pt x="225" y="50"/>
                  </a:lnTo>
                  <a:lnTo>
                    <a:pt x="249" y="85"/>
                  </a:lnTo>
                  <a:lnTo>
                    <a:pt x="274" y="125"/>
                  </a:lnTo>
                  <a:lnTo>
                    <a:pt x="294" y="175"/>
                  </a:lnTo>
                  <a:lnTo>
                    <a:pt x="304" y="225"/>
                  </a:lnTo>
                  <a:lnTo>
                    <a:pt x="304" y="225"/>
                  </a:lnTo>
                  <a:lnTo>
                    <a:pt x="309" y="235"/>
                  </a:lnTo>
                  <a:lnTo>
                    <a:pt x="309" y="235"/>
                  </a:lnTo>
                  <a:lnTo>
                    <a:pt x="294" y="190"/>
                  </a:lnTo>
                  <a:lnTo>
                    <a:pt x="274" y="150"/>
                  </a:lnTo>
                  <a:lnTo>
                    <a:pt x="254" y="115"/>
                  </a:lnTo>
                  <a:lnTo>
                    <a:pt x="230" y="90"/>
                  </a:lnTo>
                  <a:lnTo>
                    <a:pt x="200" y="65"/>
                  </a:lnTo>
                  <a:lnTo>
                    <a:pt x="175" y="50"/>
                  </a:lnTo>
                  <a:lnTo>
                    <a:pt x="145" y="45"/>
                  </a:lnTo>
                  <a:lnTo>
                    <a:pt x="115" y="45"/>
                  </a:lnTo>
                  <a:lnTo>
                    <a:pt x="115" y="45"/>
                  </a:lnTo>
                  <a:close/>
                </a:path>
              </a:pathLst>
            </a:custGeom>
            <a:solidFill>
              <a:srgbClr val="E7E8E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1" name="Freeform 151"/>
            <p:cNvSpPr>
              <a:spLocks/>
            </p:cNvSpPr>
            <p:nvPr/>
          </p:nvSpPr>
          <p:spPr bwMode="auto">
            <a:xfrm>
              <a:off x="1348" y="862"/>
              <a:ext cx="324" cy="170"/>
            </a:xfrm>
            <a:custGeom>
              <a:avLst/>
              <a:gdLst/>
              <a:ahLst/>
              <a:cxnLst>
                <a:cxn ang="0">
                  <a:pos x="0" y="130"/>
                </a:cxn>
                <a:cxn ang="0">
                  <a:pos x="0" y="130"/>
                </a:cxn>
                <a:cxn ang="0">
                  <a:pos x="5" y="115"/>
                </a:cxn>
                <a:cxn ang="0">
                  <a:pos x="15" y="80"/>
                </a:cxn>
                <a:cxn ang="0">
                  <a:pos x="30" y="60"/>
                </a:cxn>
                <a:cxn ang="0">
                  <a:pos x="50" y="40"/>
                </a:cxn>
                <a:cxn ang="0">
                  <a:pos x="75" y="25"/>
                </a:cxn>
                <a:cxn ang="0">
                  <a:pos x="110" y="15"/>
                </a:cxn>
                <a:cxn ang="0">
                  <a:pos x="110" y="15"/>
                </a:cxn>
                <a:cxn ang="0">
                  <a:pos x="199" y="0"/>
                </a:cxn>
                <a:cxn ang="0">
                  <a:pos x="224" y="0"/>
                </a:cxn>
                <a:cxn ang="0">
                  <a:pos x="244" y="0"/>
                </a:cxn>
                <a:cxn ang="0">
                  <a:pos x="244" y="0"/>
                </a:cxn>
                <a:cxn ang="0">
                  <a:pos x="274" y="10"/>
                </a:cxn>
                <a:cxn ang="0">
                  <a:pos x="299" y="15"/>
                </a:cxn>
                <a:cxn ang="0">
                  <a:pos x="324" y="30"/>
                </a:cxn>
                <a:cxn ang="0">
                  <a:pos x="324" y="30"/>
                </a:cxn>
                <a:cxn ang="0">
                  <a:pos x="314" y="45"/>
                </a:cxn>
                <a:cxn ang="0">
                  <a:pos x="299" y="80"/>
                </a:cxn>
                <a:cxn ang="0">
                  <a:pos x="284" y="100"/>
                </a:cxn>
                <a:cxn ang="0">
                  <a:pos x="264" y="120"/>
                </a:cxn>
                <a:cxn ang="0">
                  <a:pos x="244" y="135"/>
                </a:cxn>
                <a:cxn ang="0">
                  <a:pos x="219" y="150"/>
                </a:cxn>
                <a:cxn ang="0">
                  <a:pos x="219" y="150"/>
                </a:cxn>
                <a:cxn ang="0">
                  <a:pos x="175" y="160"/>
                </a:cxn>
                <a:cxn ang="0">
                  <a:pos x="140" y="170"/>
                </a:cxn>
                <a:cxn ang="0">
                  <a:pos x="110" y="170"/>
                </a:cxn>
                <a:cxn ang="0">
                  <a:pos x="80" y="165"/>
                </a:cxn>
                <a:cxn ang="0">
                  <a:pos x="80" y="165"/>
                </a:cxn>
                <a:cxn ang="0">
                  <a:pos x="25" y="140"/>
                </a:cxn>
                <a:cxn ang="0">
                  <a:pos x="0" y="130"/>
                </a:cxn>
                <a:cxn ang="0">
                  <a:pos x="0" y="130"/>
                </a:cxn>
              </a:cxnLst>
              <a:rect l="0" t="0" r="r" b="b"/>
              <a:pathLst>
                <a:path w="324" h="170">
                  <a:moveTo>
                    <a:pt x="0" y="130"/>
                  </a:moveTo>
                  <a:lnTo>
                    <a:pt x="0" y="130"/>
                  </a:lnTo>
                  <a:lnTo>
                    <a:pt x="5" y="115"/>
                  </a:lnTo>
                  <a:lnTo>
                    <a:pt x="15" y="80"/>
                  </a:lnTo>
                  <a:lnTo>
                    <a:pt x="30" y="60"/>
                  </a:lnTo>
                  <a:lnTo>
                    <a:pt x="50" y="40"/>
                  </a:lnTo>
                  <a:lnTo>
                    <a:pt x="75" y="25"/>
                  </a:lnTo>
                  <a:lnTo>
                    <a:pt x="110" y="15"/>
                  </a:lnTo>
                  <a:lnTo>
                    <a:pt x="110" y="15"/>
                  </a:lnTo>
                  <a:lnTo>
                    <a:pt x="199" y="0"/>
                  </a:lnTo>
                  <a:lnTo>
                    <a:pt x="224" y="0"/>
                  </a:lnTo>
                  <a:lnTo>
                    <a:pt x="244" y="0"/>
                  </a:lnTo>
                  <a:lnTo>
                    <a:pt x="244" y="0"/>
                  </a:lnTo>
                  <a:lnTo>
                    <a:pt x="274" y="10"/>
                  </a:lnTo>
                  <a:lnTo>
                    <a:pt x="299" y="15"/>
                  </a:lnTo>
                  <a:lnTo>
                    <a:pt x="324" y="30"/>
                  </a:lnTo>
                  <a:lnTo>
                    <a:pt x="324" y="30"/>
                  </a:lnTo>
                  <a:lnTo>
                    <a:pt x="314" y="45"/>
                  </a:lnTo>
                  <a:lnTo>
                    <a:pt x="299" y="80"/>
                  </a:lnTo>
                  <a:lnTo>
                    <a:pt x="284" y="100"/>
                  </a:lnTo>
                  <a:lnTo>
                    <a:pt x="264" y="120"/>
                  </a:lnTo>
                  <a:lnTo>
                    <a:pt x="244" y="135"/>
                  </a:lnTo>
                  <a:lnTo>
                    <a:pt x="219" y="150"/>
                  </a:lnTo>
                  <a:lnTo>
                    <a:pt x="219" y="150"/>
                  </a:lnTo>
                  <a:lnTo>
                    <a:pt x="175" y="160"/>
                  </a:lnTo>
                  <a:lnTo>
                    <a:pt x="140" y="170"/>
                  </a:lnTo>
                  <a:lnTo>
                    <a:pt x="110" y="170"/>
                  </a:lnTo>
                  <a:lnTo>
                    <a:pt x="80" y="165"/>
                  </a:lnTo>
                  <a:lnTo>
                    <a:pt x="80" y="165"/>
                  </a:lnTo>
                  <a:lnTo>
                    <a:pt x="25" y="140"/>
                  </a:lnTo>
                  <a:lnTo>
                    <a:pt x="0" y="13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FDEA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2" name="Freeform 152"/>
            <p:cNvSpPr>
              <a:spLocks/>
            </p:cNvSpPr>
            <p:nvPr/>
          </p:nvSpPr>
          <p:spPr bwMode="auto">
            <a:xfrm>
              <a:off x="1328" y="857"/>
              <a:ext cx="344" cy="125"/>
            </a:xfrm>
            <a:custGeom>
              <a:avLst/>
              <a:gdLst/>
              <a:ahLst/>
              <a:cxnLst>
                <a:cxn ang="0">
                  <a:pos x="344" y="30"/>
                </a:cxn>
                <a:cxn ang="0">
                  <a:pos x="344" y="30"/>
                </a:cxn>
                <a:cxn ang="0">
                  <a:pos x="309" y="15"/>
                </a:cxn>
                <a:cxn ang="0">
                  <a:pos x="264" y="5"/>
                </a:cxn>
                <a:cxn ang="0">
                  <a:pos x="214" y="0"/>
                </a:cxn>
                <a:cxn ang="0">
                  <a:pos x="190" y="0"/>
                </a:cxn>
                <a:cxn ang="0">
                  <a:pos x="160" y="5"/>
                </a:cxn>
                <a:cxn ang="0">
                  <a:pos x="130" y="10"/>
                </a:cxn>
                <a:cxn ang="0">
                  <a:pos x="105" y="20"/>
                </a:cxn>
                <a:cxn ang="0">
                  <a:pos x="75" y="40"/>
                </a:cxn>
                <a:cxn ang="0">
                  <a:pos x="50" y="60"/>
                </a:cxn>
                <a:cxn ang="0">
                  <a:pos x="20" y="90"/>
                </a:cxn>
                <a:cxn ang="0">
                  <a:pos x="0" y="125"/>
                </a:cxn>
                <a:cxn ang="0">
                  <a:pos x="0" y="125"/>
                </a:cxn>
                <a:cxn ang="0">
                  <a:pos x="15" y="105"/>
                </a:cxn>
                <a:cxn ang="0">
                  <a:pos x="40" y="80"/>
                </a:cxn>
                <a:cxn ang="0">
                  <a:pos x="75" y="60"/>
                </a:cxn>
                <a:cxn ang="0">
                  <a:pos x="120" y="35"/>
                </a:cxn>
                <a:cxn ang="0">
                  <a:pos x="150" y="30"/>
                </a:cxn>
                <a:cxn ang="0">
                  <a:pos x="180" y="20"/>
                </a:cxn>
                <a:cxn ang="0">
                  <a:pos x="214" y="20"/>
                </a:cxn>
                <a:cxn ang="0">
                  <a:pos x="254" y="20"/>
                </a:cxn>
                <a:cxn ang="0">
                  <a:pos x="299" y="20"/>
                </a:cxn>
                <a:cxn ang="0">
                  <a:pos x="344" y="30"/>
                </a:cxn>
                <a:cxn ang="0">
                  <a:pos x="344" y="30"/>
                </a:cxn>
              </a:cxnLst>
              <a:rect l="0" t="0" r="r" b="b"/>
              <a:pathLst>
                <a:path w="344" h="125">
                  <a:moveTo>
                    <a:pt x="344" y="30"/>
                  </a:moveTo>
                  <a:lnTo>
                    <a:pt x="344" y="30"/>
                  </a:lnTo>
                  <a:lnTo>
                    <a:pt x="309" y="15"/>
                  </a:lnTo>
                  <a:lnTo>
                    <a:pt x="264" y="5"/>
                  </a:lnTo>
                  <a:lnTo>
                    <a:pt x="214" y="0"/>
                  </a:lnTo>
                  <a:lnTo>
                    <a:pt x="190" y="0"/>
                  </a:lnTo>
                  <a:lnTo>
                    <a:pt x="160" y="5"/>
                  </a:lnTo>
                  <a:lnTo>
                    <a:pt x="130" y="10"/>
                  </a:lnTo>
                  <a:lnTo>
                    <a:pt x="105" y="20"/>
                  </a:lnTo>
                  <a:lnTo>
                    <a:pt x="75" y="40"/>
                  </a:lnTo>
                  <a:lnTo>
                    <a:pt x="50" y="60"/>
                  </a:lnTo>
                  <a:lnTo>
                    <a:pt x="20" y="90"/>
                  </a:lnTo>
                  <a:lnTo>
                    <a:pt x="0" y="125"/>
                  </a:lnTo>
                  <a:lnTo>
                    <a:pt x="0" y="125"/>
                  </a:lnTo>
                  <a:lnTo>
                    <a:pt x="15" y="105"/>
                  </a:lnTo>
                  <a:lnTo>
                    <a:pt x="40" y="80"/>
                  </a:lnTo>
                  <a:lnTo>
                    <a:pt x="75" y="60"/>
                  </a:lnTo>
                  <a:lnTo>
                    <a:pt x="120" y="35"/>
                  </a:lnTo>
                  <a:lnTo>
                    <a:pt x="150" y="30"/>
                  </a:lnTo>
                  <a:lnTo>
                    <a:pt x="180" y="20"/>
                  </a:lnTo>
                  <a:lnTo>
                    <a:pt x="214" y="20"/>
                  </a:lnTo>
                  <a:lnTo>
                    <a:pt x="254" y="20"/>
                  </a:lnTo>
                  <a:lnTo>
                    <a:pt x="299" y="20"/>
                  </a:lnTo>
                  <a:lnTo>
                    <a:pt x="344" y="30"/>
                  </a:lnTo>
                  <a:lnTo>
                    <a:pt x="344" y="30"/>
                  </a:lnTo>
                  <a:close/>
                </a:path>
              </a:pathLst>
            </a:custGeom>
            <a:solidFill>
              <a:srgbClr val="FCAF1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3" name="Freeform 153"/>
            <p:cNvSpPr>
              <a:spLocks/>
            </p:cNvSpPr>
            <p:nvPr/>
          </p:nvSpPr>
          <p:spPr bwMode="auto">
            <a:xfrm>
              <a:off x="2072" y="581"/>
              <a:ext cx="50" cy="50"/>
            </a:xfrm>
            <a:custGeom>
              <a:avLst/>
              <a:gdLst/>
              <a:ahLst/>
              <a:cxnLst>
                <a:cxn ang="0">
                  <a:pos x="50" y="25"/>
                </a:cxn>
                <a:cxn ang="0">
                  <a:pos x="50" y="25"/>
                </a:cxn>
                <a:cxn ang="0">
                  <a:pos x="50" y="35"/>
                </a:cxn>
                <a:cxn ang="0">
                  <a:pos x="40" y="40"/>
                </a:cxn>
                <a:cxn ang="0">
                  <a:pos x="35" y="45"/>
                </a:cxn>
                <a:cxn ang="0">
                  <a:pos x="25" y="50"/>
                </a:cxn>
                <a:cxn ang="0">
                  <a:pos x="25" y="50"/>
                </a:cxn>
                <a:cxn ang="0">
                  <a:pos x="15" y="45"/>
                </a:cxn>
                <a:cxn ang="0">
                  <a:pos x="5" y="40"/>
                </a:cxn>
                <a:cxn ang="0">
                  <a:pos x="0" y="3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15"/>
                </a:cxn>
                <a:cxn ang="0">
                  <a:pos x="5" y="5"/>
                </a:cxn>
                <a:cxn ang="0">
                  <a:pos x="15" y="0"/>
                </a:cxn>
                <a:cxn ang="0">
                  <a:pos x="25" y="0"/>
                </a:cxn>
                <a:cxn ang="0">
                  <a:pos x="25" y="0"/>
                </a:cxn>
                <a:cxn ang="0">
                  <a:pos x="35" y="0"/>
                </a:cxn>
                <a:cxn ang="0">
                  <a:pos x="40" y="5"/>
                </a:cxn>
                <a:cxn ang="0">
                  <a:pos x="50" y="15"/>
                </a:cxn>
                <a:cxn ang="0">
                  <a:pos x="50" y="25"/>
                </a:cxn>
                <a:cxn ang="0">
                  <a:pos x="50" y="25"/>
                </a:cxn>
              </a:cxnLst>
              <a:rect l="0" t="0" r="r" b="b"/>
              <a:pathLst>
                <a:path w="50" h="50">
                  <a:moveTo>
                    <a:pt x="50" y="25"/>
                  </a:moveTo>
                  <a:lnTo>
                    <a:pt x="50" y="25"/>
                  </a:lnTo>
                  <a:lnTo>
                    <a:pt x="50" y="35"/>
                  </a:lnTo>
                  <a:lnTo>
                    <a:pt x="40" y="40"/>
                  </a:lnTo>
                  <a:lnTo>
                    <a:pt x="35" y="45"/>
                  </a:lnTo>
                  <a:lnTo>
                    <a:pt x="25" y="50"/>
                  </a:lnTo>
                  <a:lnTo>
                    <a:pt x="25" y="50"/>
                  </a:lnTo>
                  <a:lnTo>
                    <a:pt x="15" y="45"/>
                  </a:lnTo>
                  <a:lnTo>
                    <a:pt x="5" y="40"/>
                  </a:lnTo>
                  <a:lnTo>
                    <a:pt x="0" y="3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15"/>
                  </a:lnTo>
                  <a:lnTo>
                    <a:pt x="5" y="5"/>
                  </a:lnTo>
                  <a:lnTo>
                    <a:pt x="1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35" y="0"/>
                  </a:lnTo>
                  <a:lnTo>
                    <a:pt x="40" y="5"/>
                  </a:lnTo>
                  <a:lnTo>
                    <a:pt x="50" y="15"/>
                  </a:lnTo>
                  <a:lnTo>
                    <a:pt x="50" y="25"/>
                  </a:lnTo>
                  <a:lnTo>
                    <a:pt x="50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4" name="Freeform 154"/>
            <p:cNvSpPr>
              <a:spLocks/>
            </p:cNvSpPr>
            <p:nvPr/>
          </p:nvSpPr>
          <p:spPr bwMode="auto">
            <a:xfrm>
              <a:off x="1238" y="957"/>
              <a:ext cx="1058" cy="851"/>
            </a:xfrm>
            <a:custGeom>
              <a:avLst/>
              <a:gdLst/>
              <a:ahLst/>
              <a:cxnLst>
                <a:cxn ang="0">
                  <a:pos x="1058" y="70"/>
                </a:cxn>
                <a:cxn ang="0">
                  <a:pos x="1048" y="35"/>
                </a:cxn>
                <a:cxn ang="0">
                  <a:pos x="1013" y="5"/>
                </a:cxn>
                <a:cxn ang="0">
                  <a:pos x="968" y="0"/>
                </a:cxn>
                <a:cxn ang="0">
                  <a:pos x="899" y="25"/>
                </a:cxn>
                <a:cxn ang="0">
                  <a:pos x="804" y="80"/>
                </a:cxn>
                <a:cxn ang="0">
                  <a:pos x="624" y="170"/>
                </a:cxn>
                <a:cxn ang="0">
                  <a:pos x="514" y="205"/>
                </a:cxn>
                <a:cxn ang="0">
                  <a:pos x="404" y="230"/>
                </a:cxn>
                <a:cxn ang="0">
                  <a:pos x="299" y="230"/>
                </a:cxn>
                <a:cxn ang="0">
                  <a:pos x="200" y="205"/>
                </a:cxn>
                <a:cxn ang="0">
                  <a:pos x="140" y="175"/>
                </a:cxn>
                <a:cxn ang="0">
                  <a:pos x="50" y="140"/>
                </a:cxn>
                <a:cxn ang="0">
                  <a:pos x="20" y="120"/>
                </a:cxn>
                <a:cxn ang="0">
                  <a:pos x="0" y="115"/>
                </a:cxn>
                <a:cxn ang="0">
                  <a:pos x="5" y="130"/>
                </a:cxn>
                <a:cxn ang="0">
                  <a:pos x="55" y="175"/>
                </a:cxn>
                <a:cxn ang="0">
                  <a:pos x="165" y="300"/>
                </a:cxn>
                <a:cxn ang="0">
                  <a:pos x="265" y="441"/>
                </a:cxn>
                <a:cxn ang="0">
                  <a:pos x="314" y="551"/>
                </a:cxn>
                <a:cxn ang="0">
                  <a:pos x="334" y="621"/>
                </a:cxn>
                <a:cxn ang="0">
                  <a:pos x="334" y="656"/>
                </a:cxn>
                <a:cxn ang="0">
                  <a:pos x="344" y="716"/>
                </a:cxn>
                <a:cxn ang="0">
                  <a:pos x="369" y="776"/>
                </a:cxn>
                <a:cxn ang="0">
                  <a:pos x="414" y="821"/>
                </a:cxn>
                <a:cxn ang="0">
                  <a:pos x="474" y="846"/>
                </a:cxn>
                <a:cxn ang="0">
                  <a:pos x="544" y="846"/>
                </a:cxn>
                <a:cxn ang="0">
                  <a:pos x="619" y="816"/>
                </a:cxn>
                <a:cxn ang="0">
                  <a:pos x="699" y="746"/>
                </a:cxn>
                <a:cxn ang="0">
                  <a:pos x="784" y="636"/>
                </a:cxn>
                <a:cxn ang="0">
                  <a:pos x="884" y="461"/>
                </a:cxn>
                <a:cxn ang="0">
                  <a:pos x="1003" y="225"/>
                </a:cxn>
                <a:cxn ang="0">
                  <a:pos x="1053" y="110"/>
                </a:cxn>
                <a:cxn ang="0">
                  <a:pos x="1058" y="70"/>
                </a:cxn>
              </a:cxnLst>
              <a:rect l="0" t="0" r="r" b="b"/>
              <a:pathLst>
                <a:path w="1058" h="851">
                  <a:moveTo>
                    <a:pt x="1058" y="70"/>
                  </a:moveTo>
                  <a:lnTo>
                    <a:pt x="1058" y="70"/>
                  </a:lnTo>
                  <a:lnTo>
                    <a:pt x="1053" y="50"/>
                  </a:lnTo>
                  <a:lnTo>
                    <a:pt x="1048" y="35"/>
                  </a:lnTo>
                  <a:lnTo>
                    <a:pt x="1033" y="15"/>
                  </a:lnTo>
                  <a:lnTo>
                    <a:pt x="1013" y="5"/>
                  </a:lnTo>
                  <a:lnTo>
                    <a:pt x="983" y="0"/>
                  </a:lnTo>
                  <a:lnTo>
                    <a:pt x="968" y="0"/>
                  </a:lnTo>
                  <a:lnTo>
                    <a:pt x="948" y="5"/>
                  </a:lnTo>
                  <a:lnTo>
                    <a:pt x="899" y="25"/>
                  </a:lnTo>
                  <a:lnTo>
                    <a:pt x="899" y="25"/>
                  </a:lnTo>
                  <a:lnTo>
                    <a:pt x="804" y="80"/>
                  </a:lnTo>
                  <a:lnTo>
                    <a:pt x="719" y="125"/>
                  </a:lnTo>
                  <a:lnTo>
                    <a:pt x="624" y="170"/>
                  </a:lnTo>
                  <a:lnTo>
                    <a:pt x="569" y="190"/>
                  </a:lnTo>
                  <a:lnTo>
                    <a:pt x="514" y="205"/>
                  </a:lnTo>
                  <a:lnTo>
                    <a:pt x="459" y="220"/>
                  </a:lnTo>
                  <a:lnTo>
                    <a:pt x="404" y="230"/>
                  </a:lnTo>
                  <a:lnTo>
                    <a:pt x="349" y="235"/>
                  </a:lnTo>
                  <a:lnTo>
                    <a:pt x="299" y="230"/>
                  </a:lnTo>
                  <a:lnTo>
                    <a:pt x="245" y="220"/>
                  </a:lnTo>
                  <a:lnTo>
                    <a:pt x="200" y="205"/>
                  </a:lnTo>
                  <a:lnTo>
                    <a:pt x="200" y="205"/>
                  </a:lnTo>
                  <a:lnTo>
                    <a:pt x="140" y="175"/>
                  </a:lnTo>
                  <a:lnTo>
                    <a:pt x="90" y="155"/>
                  </a:lnTo>
                  <a:lnTo>
                    <a:pt x="50" y="140"/>
                  </a:lnTo>
                  <a:lnTo>
                    <a:pt x="20" y="120"/>
                  </a:lnTo>
                  <a:lnTo>
                    <a:pt x="20" y="120"/>
                  </a:lnTo>
                  <a:lnTo>
                    <a:pt x="10" y="115"/>
                  </a:lnTo>
                  <a:lnTo>
                    <a:pt x="0" y="115"/>
                  </a:lnTo>
                  <a:lnTo>
                    <a:pt x="0" y="120"/>
                  </a:lnTo>
                  <a:lnTo>
                    <a:pt x="5" y="130"/>
                  </a:lnTo>
                  <a:lnTo>
                    <a:pt x="5" y="130"/>
                  </a:lnTo>
                  <a:lnTo>
                    <a:pt x="55" y="175"/>
                  </a:lnTo>
                  <a:lnTo>
                    <a:pt x="110" y="235"/>
                  </a:lnTo>
                  <a:lnTo>
                    <a:pt x="165" y="300"/>
                  </a:lnTo>
                  <a:lnTo>
                    <a:pt x="220" y="371"/>
                  </a:lnTo>
                  <a:lnTo>
                    <a:pt x="265" y="441"/>
                  </a:lnTo>
                  <a:lnTo>
                    <a:pt x="304" y="516"/>
                  </a:lnTo>
                  <a:lnTo>
                    <a:pt x="314" y="551"/>
                  </a:lnTo>
                  <a:lnTo>
                    <a:pt x="329" y="586"/>
                  </a:lnTo>
                  <a:lnTo>
                    <a:pt x="334" y="621"/>
                  </a:lnTo>
                  <a:lnTo>
                    <a:pt x="334" y="656"/>
                  </a:lnTo>
                  <a:lnTo>
                    <a:pt x="334" y="656"/>
                  </a:lnTo>
                  <a:lnTo>
                    <a:pt x="334" y="686"/>
                  </a:lnTo>
                  <a:lnTo>
                    <a:pt x="344" y="716"/>
                  </a:lnTo>
                  <a:lnTo>
                    <a:pt x="354" y="746"/>
                  </a:lnTo>
                  <a:lnTo>
                    <a:pt x="369" y="776"/>
                  </a:lnTo>
                  <a:lnTo>
                    <a:pt x="389" y="801"/>
                  </a:lnTo>
                  <a:lnTo>
                    <a:pt x="414" y="821"/>
                  </a:lnTo>
                  <a:lnTo>
                    <a:pt x="444" y="836"/>
                  </a:lnTo>
                  <a:lnTo>
                    <a:pt x="474" y="846"/>
                  </a:lnTo>
                  <a:lnTo>
                    <a:pt x="509" y="851"/>
                  </a:lnTo>
                  <a:lnTo>
                    <a:pt x="544" y="846"/>
                  </a:lnTo>
                  <a:lnTo>
                    <a:pt x="579" y="836"/>
                  </a:lnTo>
                  <a:lnTo>
                    <a:pt x="619" y="816"/>
                  </a:lnTo>
                  <a:lnTo>
                    <a:pt x="659" y="786"/>
                  </a:lnTo>
                  <a:lnTo>
                    <a:pt x="699" y="746"/>
                  </a:lnTo>
                  <a:lnTo>
                    <a:pt x="739" y="696"/>
                  </a:lnTo>
                  <a:lnTo>
                    <a:pt x="784" y="636"/>
                  </a:lnTo>
                  <a:lnTo>
                    <a:pt x="784" y="636"/>
                  </a:lnTo>
                  <a:lnTo>
                    <a:pt x="884" y="461"/>
                  </a:lnTo>
                  <a:lnTo>
                    <a:pt x="953" y="325"/>
                  </a:lnTo>
                  <a:lnTo>
                    <a:pt x="1003" y="225"/>
                  </a:lnTo>
                  <a:lnTo>
                    <a:pt x="1038" y="155"/>
                  </a:lnTo>
                  <a:lnTo>
                    <a:pt x="1053" y="110"/>
                  </a:lnTo>
                  <a:lnTo>
                    <a:pt x="1058" y="85"/>
                  </a:lnTo>
                  <a:lnTo>
                    <a:pt x="1058" y="70"/>
                  </a:lnTo>
                  <a:lnTo>
                    <a:pt x="1058" y="70"/>
                  </a:lnTo>
                  <a:close/>
                </a:path>
              </a:pathLst>
            </a:custGeom>
            <a:solidFill>
              <a:srgbClr val="D0481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5" name="Freeform 155"/>
            <p:cNvSpPr>
              <a:spLocks/>
            </p:cNvSpPr>
            <p:nvPr/>
          </p:nvSpPr>
          <p:spPr bwMode="auto">
            <a:xfrm>
              <a:off x="1338" y="1002"/>
              <a:ext cx="928" cy="706"/>
            </a:xfrm>
            <a:custGeom>
              <a:avLst/>
              <a:gdLst/>
              <a:ahLst/>
              <a:cxnLst>
                <a:cxn ang="0">
                  <a:pos x="923" y="25"/>
                </a:cxn>
                <a:cxn ang="0">
                  <a:pos x="903" y="10"/>
                </a:cxn>
                <a:cxn ang="0">
                  <a:pos x="878" y="0"/>
                </a:cxn>
                <a:cxn ang="0">
                  <a:pos x="843" y="10"/>
                </a:cxn>
                <a:cxn ang="0">
                  <a:pos x="744" y="50"/>
                </a:cxn>
                <a:cxn ang="0">
                  <a:pos x="709" y="75"/>
                </a:cxn>
                <a:cxn ang="0">
                  <a:pos x="619" y="135"/>
                </a:cxn>
                <a:cxn ang="0">
                  <a:pos x="474" y="205"/>
                </a:cxn>
                <a:cxn ang="0">
                  <a:pos x="349" y="240"/>
                </a:cxn>
                <a:cxn ang="0">
                  <a:pos x="269" y="250"/>
                </a:cxn>
                <a:cxn ang="0">
                  <a:pos x="194" y="240"/>
                </a:cxn>
                <a:cxn ang="0">
                  <a:pos x="160" y="225"/>
                </a:cxn>
                <a:cxn ang="0">
                  <a:pos x="15" y="145"/>
                </a:cxn>
                <a:cxn ang="0">
                  <a:pos x="0" y="140"/>
                </a:cxn>
                <a:cxn ang="0">
                  <a:pos x="5" y="150"/>
                </a:cxn>
                <a:cxn ang="0">
                  <a:pos x="90" y="235"/>
                </a:cxn>
                <a:cxn ang="0">
                  <a:pos x="190" y="346"/>
                </a:cxn>
                <a:cxn ang="0">
                  <a:pos x="264" y="456"/>
                </a:cxn>
                <a:cxn ang="0">
                  <a:pos x="284" y="506"/>
                </a:cxn>
                <a:cxn ang="0">
                  <a:pos x="284" y="551"/>
                </a:cxn>
                <a:cxn ang="0">
                  <a:pos x="279" y="576"/>
                </a:cxn>
                <a:cxn ang="0">
                  <a:pos x="289" y="621"/>
                </a:cxn>
                <a:cxn ang="0">
                  <a:pos x="309" y="661"/>
                </a:cxn>
                <a:cxn ang="0">
                  <a:pos x="344" y="691"/>
                </a:cxn>
                <a:cxn ang="0">
                  <a:pos x="394" y="706"/>
                </a:cxn>
                <a:cxn ang="0">
                  <a:pos x="454" y="696"/>
                </a:cxn>
                <a:cxn ang="0">
                  <a:pos x="519" y="666"/>
                </a:cxn>
                <a:cxn ang="0">
                  <a:pos x="584" y="606"/>
                </a:cxn>
                <a:cxn ang="0">
                  <a:pos x="624" y="561"/>
                </a:cxn>
                <a:cxn ang="0">
                  <a:pos x="749" y="376"/>
                </a:cxn>
                <a:cxn ang="0">
                  <a:pos x="848" y="200"/>
                </a:cxn>
                <a:cxn ang="0">
                  <a:pos x="928" y="30"/>
                </a:cxn>
              </a:cxnLst>
              <a:rect l="0" t="0" r="r" b="b"/>
              <a:pathLst>
                <a:path w="928" h="706">
                  <a:moveTo>
                    <a:pt x="923" y="25"/>
                  </a:moveTo>
                  <a:lnTo>
                    <a:pt x="923" y="25"/>
                  </a:lnTo>
                  <a:lnTo>
                    <a:pt x="918" y="15"/>
                  </a:lnTo>
                  <a:lnTo>
                    <a:pt x="903" y="10"/>
                  </a:lnTo>
                  <a:lnTo>
                    <a:pt x="878" y="0"/>
                  </a:lnTo>
                  <a:lnTo>
                    <a:pt x="878" y="0"/>
                  </a:lnTo>
                  <a:lnTo>
                    <a:pt x="863" y="5"/>
                  </a:lnTo>
                  <a:lnTo>
                    <a:pt x="843" y="10"/>
                  </a:lnTo>
                  <a:lnTo>
                    <a:pt x="794" y="25"/>
                  </a:lnTo>
                  <a:lnTo>
                    <a:pt x="744" y="50"/>
                  </a:lnTo>
                  <a:lnTo>
                    <a:pt x="709" y="75"/>
                  </a:lnTo>
                  <a:lnTo>
                    <a:pt x="709" y="75"/>
                  </a:lnTo>
                  <a:lnTo>
                    <a:pt x="674" y="105"/>
                  </a:lnTo>
                  <a:lnTo>
                    <a:pt x="619" y="135"/>
                  </a:lnTo>
                  <a:lnTo>
                    <a:pt x="554" y="175"/>
                  </a:lnTo>
                  <a:lnTo>
                    <a:pt x="474" y="205"/>
                  </a:lnTo>
                  <a:lnTo>
                    <a:pt x="389" y="230"/>
                  </a:lnTo>
                  <a:lnTo>
                    <a:pt x="349" y="240"/>
                  </a:lnTo>
                  <a:lnTo>
                    <a:pt x="309" y="245"/>
                  </a:lnTo>
                  <a:lnTo>
                    <a:pt x="269" y="250"/>
                  </a:lnTo>
                  <a:lnTo>
                    <a:pt x="229" y="245"/>
                  </a:lnTo>
                  <a:lnTo>
                    <a:pt x="194" y="240"/>
                  </a:lnTo>
                  <a:lnTo>
                    <a:pt x="160" y="225"/>
                  </a:lnTo>
                  <a:lnTo>
                    <a:pt x="160" y="225"/>
                  </a:lnTo>
                  <a:lnTo>
                    <a:pt x="75" y="180"/>
                  </a:lnTo>
                  <a:lnTo>
                    <a:pt x="15" y="145"/>
                  </a:lnTo>
                  <a:lnTo>
                    <a:pt x="15" y="145"/>
                  </a:lnTo>
                  <a:lnTo>
                    <a:pt x="0" y="140"/>
                  </a:lnTo>
                  <a:lnTo>
                    <a:pt x="0" y="145"/>
                  </a:lnTo>
                  <a:lnTo>
                    <a:pt x="5" y="150"/>
                  </a:lnTo>
                  <a:lnTo>
                    <a:pt x="5" y="150"/>
                  </a:lnTo>
                  <a:lnTo>
                    <a:pt x="90" y="235"/>
                  </a:lnTo>
                  <a:lnTo>
                    <a:pt x="140" y="290"/>
                  </a:lnTo>
                  <a:lnTo>
                    <a:pt x="190" y="346"/>
                  </a:lnTo>
                  <a:lnTo>
                    <a:pt x="229" y="401"/>
                  </a:lnTo>
                  <a:lnTo>
                    <a:pt x="264" y="456"/>
                  </a:lnTo>
                  <a:lnTo>
                    <a:pt x="274" y="481"/>
                  </a:lnTo>
                  <a:lnTo>
                    <a:pt x="284" y="506"/>
                  </a:lnTo>
                  <a:lnTo>
                    <a:pt x="284" y="531"/>
                  </a:lnTo>
                  <a:lnTo>
                    <a:pt x="284" y="551"/>
                  </a:lnTo>
                  <a:lnTo>
                    <a:pt x="284" y="551"/>
                  </a:lnTo>
                  <a:lnTo>
                    <a:pt x="279" y="576"/>
                  </a:lnTo>
                  <a:lnTo>
                    <a:pt x="279" y="601"/>
                  </a:lnTo>
                  <a:lnTo>
                    <a:pt x="289" y="621"/>
                  </a:lnTo>
                  <a:lnTo>
                    <a:pt x="294" y="646"/>
                  </a:lnTo>
                  <a:lnTo>
                    <a:pt x="309" y="661"/>
                  </a:lnTo>
                  <a:lnTo>
                    <a:pt x="324" y="681"/>
                  </a:lnTo>
                  <a:lnTo>
                    <a:pt x="344" y="691"/>
                  </a:lnTo>
                  <a:lnTo>
                    <a:pt x="369" y="701"/>
                  </a:lnTo>
                  <a:lnTo>
                    <a:pt x="394" y="706"/>
                  </a:lnTo>
                  <a:lnTo>
                    <a:pt x="424" y="706"/>
                  </a:lnTo>
                  <a:lnTo>
                    <a:pt x="454" y="696"/>
                  </a:lnTo>
                  <a:lnTo>
                    <a:pt x="484" y="686"/>
                  </a:lnTo>
                  <a:lnTo>
                    <a:pt x="519" y="666"/>
                  </a:lnTo>
                  <a:lnTo>
                    <a:pt x="549" y="641"/>
                  </a:lnTo>
                  <a:lnTo>
                    <a:pt x="584" y="606"/>
                  </a:lnTo>
                  <a:lnTo>
                    <a:pt x="624" y="561"/>
                  </a:lnTo>
                  <a:lnTo>
                    <a:pt x="624" y="561"/>
                  </a:lnTo>
                  <a:lnTo>
                    <a:pt x="689" y="466"/>
                  </a:lnTo>
                  <a:lnTo>
                    <a:pt x="749" y="376"/>
                  </a:lnTo>
                  <a:lnTo>
                    <a:pt x="804" y="285"/>
                  </a:lnTo>
                  <a:lnTo>
                    <a:pt x="848" y="200"/>
                  </a:lnTo>
                  <a:lnTo>
                    <a:pt x="908" y="75"/>
                  </a:lnTo>
                  <a:lnTo>
                    <a:pt x="928" y="30"/>
                  </a:lnTo>
                  <a:lnTo>
                    <a:pt x="923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6" name="Freeform 156"/>
            <p:cNvSpPr>
              <a:spLocks/>
            </p:cNvSpPr>
            <p:nvPr/>
          </p:nvSpPr>
          <p:spPr bwMode="auto">
            <a:xfrm>
              <a:off x="1612" y="1843"/>
              <a:ext cx="275" cy="101"/>
            </a:xfrm>
            <a:custGeom>
              <a:avLst/>
              <a:gdLst/>
              <a:ahLst/>
              <a:cxnLst>
                <a:cxn ang="0">
                  <a:pos x="275" y="11"/>
                </a:cxn>
                <a:cxn ang="0">
                  <a:pos x="275" y="11"/>
                </a:cxn>
                <a:cxn ang="0">
                  <a:pos x="240" y="31"/>
                </a:cxn>
                <a:cxn ang="0">
                  <a:pos x="180" y="56"/>
                </a:cxn>
                <a:cxn ang="0">
                  <a:pos x="145" y="61"/>
                </a:cxn>
                <a:cxn ang="0">
                  <a:pos x="115" y="66"/>
                </a:cxn>
                <a:cxn ang="0">
                  <a:pos x="85" y="61"/>
                </a:cxn>
                <a:cxn ang="0">
                  <a:pos x="60" y="46"/>
                </a:cxn>
                <a:cxn ang="0">
                  <a:pos x="60" y="4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0" y="21"/>
                </a:cxn>
                <a:cxn ang="0">
                  <a:pos x="20" y="36"/>
                </a:cxn>
                <a:cxn ang="0">
                  <a:pos x="30" y="56"/>
                </a:cxn>
                <a:cxn ang="0">
                  <a:pos x="50" y="76"/>
                </a:cxn>
                <a:cxn ang="0">
                  <a:pos x="75" y="91"/>
                </a:cxn>
                <a:cxn ang="0">
                  <a:pos x="100" y="101"/>
                </a:cxn>
                <a:cxn ang="0">
                  <a:pos x="115" y="101"/>
                </a:cxn>
                <a:cxn ang="0">
                  <a:pos x="130" y="96"/>
                </a:cxn>
                <a:cxn ang="0">
                  <a:pos x="130" y="96"/>
                </a:cxn>
                <a:cxn ang="0">
                  <a:pos x="165" y="86"/>
                </a:cxn>
                <a:cxn ang="0">
                  <a:pos x="190" y="71"/>
                </a:cxn>
                <a:cxn ang="0">
                  <a:pos x="235" y="46"/>
                </a:cxn>
                <a:cxn ang="0">
                  <a:pos x="265" y="21"/>
                </a:cxn>
                <a:cxn ang="0">
                  <a:pos x="275" y="11"/>
                </a:cxn>
                <a:cxn ang="0">
                  <a:pos x="275" y="11"/>
                </a:cxn>
              </a:cxnLst>
              <a:rect l="0" t="0" r="r" b="b"/>
              <a:pathLst>
                <a:path w="275" h="101">
                  <a:moveTo>
                    <a:pt x="275" y="11"/>
                  </a:moveTo>
                  <a:lnTo>
                    <a:pt x="275" y="11"/>
                  </a:lnTo>
                  <a:lnTo>
                    <a:pt x="240" y="31"/>
                  </a:lnTo>
                  <a:lnTo>
                    <a:pt x="180" y="56"/>
                  </a:lnTo>
                  <a:lnTo>
                    <a:pt x="145" y="61"/>
                  </a:lnTo>
                  <a:lnTo>
                    <a:pt x="115" y="66"/>
                  </a:lnTo>
                  <a:lnTo>
                    <a:pt x="85" y="61"/>
                  </a:lnTo>
                  <a:lnTo>
                    <a:pt x="60" y="46"/>
                  </a:lnTo>
                  <a:lnTo>
                    <a:pt x="60" y="46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21"/>
                  </a:lnTo>
                  <a:lnTo>
                    <a:pt x="20" y="36"/>
                  </a:lnTo>
                  <a:lnTo>
                    <a:pt x="30" y="56"/>
                  </a:lnTo>
                  <a:lnTo>
                    <a:pt x="50" y="76"/>
                  </a:lnTo>
                  <a:lnTo>
                    <a:pt x="75" y="91"/>
                  </a:lnTo>
                  <a:lnTo>
                    <a:pt x="100" y="101"/>
                  </a:lnTo>
                  <a:lnTo>
                    <a:pt x="115" y="101"/>
                  </a:lnTo>
                  <a:lnTo>
                    <a:pt x="130" y="96"/>
                  </a:lnTo>
                  <a:lnTo>
                    <a:pt x="130" y="96"/>
                  </a:lnTo>
                  <a:lnTo>
                    <a:pt x="165" y="86"/>
                  </a:lnTo>
                  <a:lnTo>
                    <a:pt x="190" y="71"/>
                  </a:lnTo>
                  <a:lnTo>
                    <a:pt x="235" y="46"/>
                  </a:lnTo>
                  <a:lnTo>
                    <a:pt x="265" y="21"/>
                  </a:lnTo>
                  <a:lnTo>
                    <a:pt x="275" y="11"/>
                  </a:lnTo>
                  <a:lnTo>
                    <a:pt x="275" y="11"/>
                  </a:lnTo>
                  <a:close/>
                </a:path>
              </a:pathLst>
            </a:custGeom>
            <a:solidFill>
              <a:srgbClr val="FAA21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7" name="Freeform 157"/>
            <p:cNvSpPr>
              <a:spLocks/>
            </p:cNvSpPr>
            <p:nvPr/>
          </p:nvSpPr>
          <p:spPr bwMode="auto">
            <a:xfrm>
              <a:off x="1597" y="1022"/>
              <a:ext cx="554" cy="331"/>
            </a:xfrm>
            <a:custGeom>
              <a:avLst/>
              <a:gdLst/>
              <a:ahLst/>
              <a:cxnLst>
                <a:cxn ang="0">
                  <a:pos x="55" y="331"/>
                </a:cxn>
                <a:cxn ang="0">
                  <a:pos x="0" y="230"/>
                </a:cxn>
                <a:cxn ang="0">
                  <a:pos x="0" y="230"/>
                </a:cxn>
                <a:cxn ang="0">
                  <a:pos x="65" y="225"/>
                </a:cxn>
                <a:cxn ang="0">
                  <a:pos x="135" y="210"/>
                </a:cxn>
                <a:cxn ang="0">
                  <a:pos x="205" y="190"/>
                </a:cxn>
                <a:cxn ang="0">
                  <a:pos x="270" y="165"/>
                </a:cxn>
                <a:cxn ang="0">
                  <a:pos x="330" y="135"/>
                </a:cxn>
                <a:cxn ang="0">
                  <a:pos x="380" y="105"/>
                </a:cxn>
                <a:cxn ang="0">
                  <a:pos x="425" y="80"/>
                </a:cxn>
                <a:cxn ang="0">
                  <a:pos x="450" y="55"/>
                </a:cxn>
                <a:cxn ang="0">
                  <a:pos x="450" y="55"/>
                </a:cxn>
                <a:cxn ang="0">
                  <a:pos x="470" y="40"/>
                </a:cxn>
                <a:cxn ang="0">
                  <a:pos x="495" y="25"/>
                </a:cxn>
                <a:cxn ang="0">
                  <a:pos x="549" y="0"/>
                </a:cxn>
                <a:cxn ang="0">
                  <a:pos x="554" y="10"/>
                </a:cxn>
                <a:cxn ang="0">
                  <a:pos x="554" y="10"/>
                </a:cxn>
                <a:cxn ang="0">
                  <a:pos x="549" y="20"/>
                </a:cxn>
                <a:cxn ang="0">
                  <a:pos x="530" y="60"/>
                </a:cxn>
                <a:cxn ang="0">
                  <a:pos x="495" y="115"/>
                </a:cxn>
                <a:cxn ang="0">
                  <a:pos x="440" y="175"/>
                </a:cxn>
                <a:cxn ang="0">
                  <a:pos x="410" y="205"/>
                </a:cxn>
                <a:cxn ang="0">
                  <a:pos x="375" y="235"/>
                </a:cxn>
                <a:cxn ang="0">
                  <a:pos x="330" y="260"/>
                </a:cxn>
                <a:cxn ang="0">
                  <a:pos x="285" y="285"/>
                </a:cxn>
                <a:cxn ang="0">
                  <a:pos x="235" y="306"/>
                </a:cxn>
                <a:cxn ang="0">
                  <a:pos x="180" y="321"/>
                </a:cxn>
                <a:cxn ang="0">
                  <a:pos x="120" y="331"/>
                </a:cxn>
                <a:cxn ang="0">
                  <a:pos x="55" y="331"/>
                </a:cxn>
                <a:cxn ang="0">
                  <a:pos x="55" y="331"/>
                </a:cxn>
              </a:cxnLst>
              <a:rect l="0" t="0" r="r" b="b"/>
              <a:pathLst>
                <a:path w="554" h="331">
                  <a:moveTo>
                    <a:pt x="55" y="331"/>
                  </a:moveTo>
                  <a:lnTo>
                    <a:pt x="0" y="230"/>
                  </a:lnTo>
                  <a:lnTo>
                    <a:pt x="0" y="230"/>
                  </a:lnTo>
                  <a:lnTo>
                    <a:pt x="65" y="225"/>
                  </a:lnTo>
                  <a:lnTo>
                    <a:pt x="135" y="210"/>
                  </a:lnTo>
                  <a:lnTo>
                    <a:pt x="205" y="190"/>
                  </a:lnTo>
                  <a:lnTo>
                    <a:pt x="270" y="165"/>
                  </a:lnTo>
                  <a:lnTo>
                    <a:pt x="330" y="135"/>
                  </a:lnTo>
                  <a:lnTo>
                    <a:pt x="380" y="105"/>
                  </a:lnTo>
                  <a:lnTo>
                    <a:pt x="425" y="80"/>
                  </a:lnTo>
                  <a:lnTo>
                    <a:pt x="450" y="55"/>
                  </a:lnTo>
                  <a:lnTo>
                    <a:pt x="450" y="55"/>
                  </a:lnTo>
                  <a:lnTo>
                    <a:pt x="470" y="40"/>
                  </a:lnTo>
                  <a:lnTo>
                    <a:pt x="495" y="25"/>
                  </a:lnTo>
                  <a:lnTo>
                    <a:pt x="549" y="0"/>
                  </a:lnTo>
                  <a:lnTo>
                    <a:pt x="554" y="10"/>
                  </a:lnTo>
                  <a:lnTo>
                    <a:pt x="554" y="10"/>
                  </a:lnTo>
                  <a:lnTo>
                    <a:pt x="549" y="20"/>
                  </a:lnTo>
                  <a:lnTo>
                    <a:pt x="530" y="60"/>
                  </a:lnTo>
                  <a:lnTo>
                    <a:pt x="495" y="115"/>
                  </a:lnTo>
                  <a:lnTo>
                    <a:pt x="440" y="175"/>
                  </a:lnTo>
                  <a:lnTo>
                    <a:pt x="410" y="205"/>
                  </a:lnTo>
                  <a:lnTo>
                    <a:pt x="375" y="235"/>
                  </a:lnTo>
                  <a:lnTo>
                    <a:pt x="330" y="260"/>
                  </a:lnTo>
                  <a:lnTo>
                    <a:pt x="285" y="285"/>
                  </a:lnTo>
                  <a:lnTo>
                    <a:pt x="235" y="306"/>
                  </a:lnTo>
                  <a:lnTo>
                    <a:pt x="180" y="321"/>
                  </a:lnTo>
                  <a:lnTo>
                    <a:pt x="120" y="331"/>
                  </a:lnTo>
                  <a:lnTo>
                    <a:pt x="55" y="331"/>
                  </a:lnTo>
                  <a:lnTo>
                    <a:pt x="55" y="3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8" name="Freeform 158"/>
            <p:cNvSpPr>
              <a:spLocks/>
            </p:cNvSpPr>
            <p:nvPr/>
          </p:nvSpPr>
          <p:spPr bwMode="auto">
            <a:xfrm>
              <a:off x="1597" y="1022"/>
              <a:ext cx="554" cy="250"/>
            </a:xfrm>
            <a:custGeom>
              <a:avLst/>
              <a:gdLst/>
              <a:ahLst/>
              <a:cxnLst>
                <a:cxn ang="0">
                  <a:pos x="370" y="145"/>
                </a:cxn>
                <a:cxn ang="0">
                  <a:pos x="370" y="145"/>
                </a:cxn>
                <a:cxn ang="0">
                  <a:pos x="345" y="160"/>
                </a:cxn>
                <a:cxn ang="0">
                  <a:pos x="320" y="180"/>
                </a:cxn>
                <a:cxn ang="0">
                  <a:pos x="280" y="200"/>
                </a:cxn>
                <a:cxn ang="0">
                  <a:pos x="225" y="220"/>
                </a:cxn>
                <a:cxn ang="0">
                  <a:pos x="165" y="235"/>
                </a:cxn>
                <a:cxn ang="0">
                  <a:pos x="90" y="245"/>
                </a:cxn>
                <a:cxn ang="0">
                  <a:pos x="10" y="250"/>
                </a:cxn>
                <a:cxn ang="0">
                  <a:pos x="0" y="230"/>
                </a:cxn>
                <a:cxn ang="0">
                  <a:pos x="0" y="230"/>
                </a:cxn>
                <a:cxn ang="0">
                  <a:pos x="65" y="225"/>
                </a:cxn>
                <a:cxn ang="0">
                  <a:pos x="135" y="210"/>
                </a:cxn>
                <a:cxn ang="0">
                  <a:pos x="205" y="190"/>
                </a:cxn>
                <a:cxn ang="0">
                  <a:pos x="270" y="165"/>
                </a:cxn>
                <a:cxn ang="0">
                  <a:pos x="330" y="135"/>
                </a:cxn>
                <a:cxn ang="0">
                  <a:pos x="380" y="105"/>
                </a:cxn>
                <a:cxn ang="0">
                  <a:pos x="425" y="80"/>
                </a:cxn>
                <a:cxn ang="0">
                  <a:pos x="450" y="55"/>
                </a:cxn>
                <a:cxn ang="0">
                  <a:pos x="450" y="55"/>
                </a:cxn>
                <a:cxn ang="0">
                  <a:pos x="470" y="40"/>
                </a:cxn>
                <a:cxn ang="0">
                  <a:pos x="495" y="25"/>
                </a:cxn>
                <a:cxn ang="0">
                  <a:pos x="549" y="0"/>
                </a:cxn>
                <a:cxn ang="0">
                  <a:pos x="554" y="10"/>
                </a:cxn>
                <a:cxn ang="0">
                  <a:pos x="554" y="10"/>
                </a:cxn>
                <a:cxn ang="0">
                  <a:pos x="540" y="40"/>
                </a:cxn>
                <a:cxn ang="0">
                  <a:pos x="520" y="75"/>
                </a:cxn>
                <a:cxn ang="0">
                  <a:pos x="490" y="120"/>
                </a:cxn>
                <a:cxn ang="0">
                  <a:pos x="490" y="120"/>
                </a:cxn>
                <a:cxn ang="0">
                  <a:pos x="470" y="110"/>
                </a:cxn>
                <a:cxn ang="0">
                  <a:pos x="440" y="110"/>
                </a:cxn>
                <a:cxn ang="0">
                  <a:pos x="410" y="120"/>
                </a:cxn>
                <a:cxn ang="0">
                  <a:pos x="370" y="145"/>
                </a:cxn>
                <a:cxn ang="0">
                  <a:pos x="370" y="145"/>
                </a:cxn>
              </a:cxnLst>
              <a:rect l="0" t="0" r="r" b="b"/>
              <a:pathLst>
                <a:path w="554" h="250">
                  <a:moveTo>
                    <a:pt x="370" y="145"/>
                  </a:moveTo>
                  <a:lnTo>
                    <a:pt x="370" y="145"/>
                  </a:lnTo>
                  <a:lnTo>
                    <a:pt x="345" y="160"/>
                  </a:lnTo>
                  <a:lnTo>
                    <a:pt x="320" y="180"/>
                  </a:lnTo>
                  <a:lnTo>
                    <a:pt x="280" y="200"/>
                  </a:lnTo>
                  <a:lnTo>
                    <a:pt x="225" y="220"/>
                  </a:lnTo>
                  <a:lnTo>
                    <a:pt x="165" y="235"/>
                  </a:lnTo>
                  <a:lnTo>
                    <a:pt x="90" y="245"/>
                  </a:lnTo>
                  <a:lnTo>
                    <a:pt x="10" y="250"/>
                  </a:lnTo>
                  <a:lnTo>
                    <a:pt x="0" y="230"/>
                  </a:lnTo>
                  <a:lnTo>
                    <a:pt x="0" y="230"/>
                  </a:lnTo>
                  <a:lnTo>
                    <a:pt x="65" y="225"/>
                  </a:lnTo>
                  <a:lnTo>
                    <a:pt x="135" y="210"/>
                  </a:lnTo>
                  <a:lnTo>
                    <a:pt x="205" y="190"/>
                  </a:lnTo>
                  <a:lnTo>
                    <a:pt x="270" y="165"/>
                  </a:lnTo>
                  <a:lnTo>
                    <a:pt x="330" y="135"/>
                  </a:lnTo>
                  <a:lnTo>
                    <a:pt x="380" y="105"/>
                  </a:lnTo>
                  <a:lnTo>
                    <a:pt x="425" y="80"/>
                  </a:lnTo>
                  <a:lnTo>
                    <a:pt x="450" y="55"/>
                  </a:lnTo>
                  <a:lnTo>
                    <a:pt x="450" y="55"/>
                  </a:lnTo>
                  <a:lnTo>
                    <a:pt x="470" y="40"/>
                  </a:lnTo>
                  <a:lnTo>
                    <a:pt x="495" y="25"/>
                  </a:lnTo>
                  <a:lnTo>
                    <a:pt x="549" y="0"/>
                  </a:lnTo>
                  <a:lnTo>
                    <a:pt x="554" y="10"/>
                  </a:lnTo>
                  <a:lnTo>
                    <a:pt x="554" y="10"/>
                  </a:lnTo>
                  <a:lnTo>
                    <a:pt x="540" y="40"/>
                  </a:lnTo>
                  <a:lnTo>
                    <a:pt x="520" y="75"/>
                  </a:lnTo>
                  <a:lnTo>
                    <a:pt x="490" y="120"/>
                  </a:lnTo>
                  <a:lnTo>
                    <a:pt x="490" y="120"/>
                  </a:lnTo>
                  <a:lnTo>
                    <a:pt x="470" y="110"/>
                  </a:lnTo>
                  <a:lnTo>
                    <a:pt x="440" y="110"/>
                  </a:lnTo>
                  <a:lnTo>
                    <a:pt x="410" y="120"/>
                  </a:lnTo>
                  <a:lnTo>
                    <a:pt x="370" y="145"/>
                  </a:lnTo>
                  <a:lnTo>
                    <a:pt x="370" y="145"/>
                  </a:lnTo>
                  <a:close/>
                </a:path>
              </a:pathLst>
            </a:custGeom>
            <a:solidFill>
              <a:srgbClr val="D6D6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999" name="Freeform 159"/>
            <p:cNvSpPr>
              <a:spLocks/>
            </p:cNvSpPr>
            <p:nvPr/>
          </p:nvSpPr>
          <p:spPr bwMode="auto">
            <a:xfrm>
              <a:off x="1607" y="1478"/>
              <a:ext cx="375" cy="230"/>
            </a:xfrm>
            <a:custGeom>
              <a:avLst/>
              <a:gdLst/>
              <a:ahLst/>
              <a:cxnLst>
                <a:cxn ang="0">
                  <a:pos x="175" y="90"/>
                </a:cxn>
                <a:cxn ang="0">
                  <a:pos x="175" y="90"/>
                </a:cxn>
                <a:cxn ang="0">
                  <a:pos x="235" y="55"/>
                </a:cxn>
                <a:cxn ang="0">
                  <a:pos x="270" y="45"/>
                </a:cxn>
                <a:cxn ang="0">
                  <a:pos x="305" y="45"/>
                </a:cxn>
                <a:cxn ang="0">
                  <a:pos x="305" y="45"/>
                </a:cxn>
                <a:cxn ang="0">
                  <a:pos x="340" y="50"/>
                </a:cxn>
                <a:cxn ang="0">
                  <a:pos x="375" y="60"/>
                </a:cxn>
                <a:cxn ang="0">
                  <a:pos x="375" y="60"/>
                </a:cxn>
                <a:cxn ang="0">
                  <a:pos x="355" y="85"/>
                </a:cxn>
                <a:cxn ang="0">
                  <a:pos x="355" y="85"/>
                </a:cxn>
                <a:cxn ang="0">
                  <a:pos x="315" y="130"/>
                </a:cxn>
                <a:cxn ang="0">
                  <a:pos x="280" y="165"/>
                </a:cxn>
                <a:cxn ang="0">
                  <a:pos x="250" y="190"/>
                </a:cxn>
                <a:cxn ang="0">
                  <a:pos x="215" y="210"/>
                </a:cxn>
                <a:cxn ang="0">
                  <a:pos x="185" y="220"/>
                </a:cxn>
                <a:cxn ang="0">
                  <a:pos x="155" y="230"/>
                </a:cxn>
                <a:cxn ang="0">
                  <a:pos x="125" y="230"/>
                </a:cxn>
                <a:cxn ang="0">
                  <a:pos x="100" y="225"/>
                </a:cxn>
                <a:cxn ang="0">
                  <a:pos x="75" y="215"/>
                </a:cxn>
                <a:cxn ang="0">
                  <a:pos x="55" y="205"/>
                </a:cxn>
                <a:cxn ang="0">
                  <a:pos x="40" y="185"/>
                </a:cxn>
                <a:cxn ang="0">
                  <a:pos x="25" y="170"/>
                </a:cxn>
                <a:cxn ang="0">
                  <a:pos x="20" y="145"/>
                </a:cxn>
                <a:cxn ang="0">
                  <a:pos x="10" y="125"/>
                </a:cxn>
                <a:cxn ang="0">
                  <a:pos x="10" y="100"/>
                </a:cxn>
                <a:cxn ang="0">
                  <a:pos x="15" y="75"/>
                </a:cxn>
                <a:cxn ang="0">
                  <a:pos x="15" y="75"/>
                </a:cxn>
                <a:cxn ang="0">
                  <a:pos x="15" y="55"/>
                </a:cxn>
                <a:cxn ang="0">
                  <a:pos x="15" y="4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0" y="10"/>
                </a:cxn>
                <a:cxn ang="0">
                  <a:pos x="90" y="20"/>
                </a:cxn>
                <a:cxn ang="0">
                  <a:pos x="115" y="30"/>
                </a:cxn>
                <a:cxn ang="0">
                  <a:pos x="115" y="30"/>
                </a:cxn>
                <a:cxn ang="0">
                  <a:pos x="135" y="40"/>
                </a:cxn>
                <a:cxn ang="0">
                  <a:pos x="150" y="55"/>
                </a:cxn>
                <a:cxn ang="0">
                  <a:pos x="165" y="70"/>
                </a:cxn>
                <a:cxn ang="0">
                  <a:pos x="175" y="90"/>
                </a:cxn>
                <a:cxn ang="0">
                  <a:pos x="175" y="90"/>
                </a:cxn>
              </a:cxnLst>
              <a:rect l="0" t="0" r="r" b="b"/>
              <a:pathLst>
                <a:path w="375" h="230">
                  <a:moveTo>
                    <a:pt x="175" y="90"/>
                  </a:moveTo>
                  <a:lnTo>
                    <a:pt x="175" y="90"/>
                  </a:lnTo>
                  <a:lnTo>
                    <a:pt x="235" y="55"/>
                  </a:lnTo>
                  <a:lnTo>
                    <a:pt x="270" y="45"/>
                  </a:lnTo>
                  <a:lnTo>
                    <a:pt x="305" y="45"/>
                  </a:lnTo>
                  <a:lnTo>
                    <a:pt x="305" y="45"/>
                  </a:lnTo>
                  <a:lnTo>
                    <a:pt x="340" y="50"/>
                  </a:lnTo>
                  <a:lnTo>
                    <a:pt x="375" y="60"/>
                  </a:lnTo>
                  <a:lnTo>
                    <a:pt x="375" y="60"/>
                  </a:lnTo>
                  <a:lnTo>
                    <a:pt x="355" y="85"/>
                  </a:lnTo>
                  <a:lnTo>
                    <a:pt x="355" y="85"/>
                  </a:lnTo>
                  <a:lnTo>
                    <a:pt x="315" y="130"/>
                  </a:lnTo>
                  <a:lnTo>
                    <a:pt x="280" y="165"/>
                  </a:lnTo>
                  <a:lnTo>
                    <a:pt x="250" y="190"/>
                  </a:lnTo>
                  <a:lnTo>
                    <a:pt x="215" y="210"/>
                  </a:lnTo>
                  <a:lnTo>
                    <a:pt x="185" y="220"/>
                  </a:lnTo>
                  <a:lnTo>
                    <a:pt x="155" y="230"/>
                  </a:lnTo>
                  <a:lnTo>
                    <a:pt x="125" y="230"/>
                  </a:lnTo>
                  <a:lnTo>
                    <a:pt x="100" y="225"/>
                  </a:lnTo>
                  <a:lnTo>
                    <a:pt x="75" y="215"/>
                  </a:lnTo>
                  <a:lnTo>
                    <a:pt x="55" y="205"/>
                  </a:lnTo>
                  <a:lnTo>
                    <a:pt x="40" y="185"/>
                  </a:lnTo>
                  <a:lnTo>
                    <a:pt x="25" y="170"/>
                  </a:lnTo>
                  <a:lnTo>
                    <a:pt x="20" y="145"/>
                  </a:lnTo>
                  <a:lnTo>
                    <a:pt x="10" y="125"/>
                  </a:lnTo>
                  <a:lnTo>
                    <a:pt x="10" y="100"/>
                  </a:lnTo>
                  <a:lnTo>
                    <a:pt x="15" y="75"/>
                  </a:lnTo>
                  <a:lnTo>
                    <a:pt x="15" y="75"/>
                  </a:lnTo>
                  <a:lnTo>
                    <a:pt x="15" y="55"/>
                  </a:lnTo>
                  <a:lnTo>
                    <a:pt x="15" y="4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0" y="10"/>
                  </a:lnTo>
                  <a:lnTo>
                    <a:pt x="90" y="20"/>
                  </a:lnTo>
                  <a:lnTo>
                    <a:pt x="115" y="30"/>
                  </a:lnTo>
                  <a:lnTo>
                    <a:pt x="115" y="30"/>
                  </a:lnTo>
                  <a:lnTo>
                    <a:pt x="135" y="40"/>
                  </a:lnTo>
                  <a:lnTo>
                    <a:pt x="150" y="55"/>
                  </a:lnTo>
                  <a:lnTo>
                    <a:pt x="165" y="70"/>
                  </a:lnTo>
                  <a:lnTo>
                    <a:pt x="175" y="90"/>
                  </a:lnTo>
                  <a:lnTo>
                    <a:pt x="175" y="90"/>
                  </a:lnTo>
                  <a:close/>
                </a:path>
              </a:pathLst>
            </a:custGeom>
            <a:solidFill>
              <a:srgbClr val="F298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0" name="Freeform 160"/>
            <p:cNvSpPr>
              <a:spLocks/>
            </p:cNvSpPr>
            <p:nvPr/>
          </p:nvSpPr>
          <p:spPr bwMode="auto">
            <a:xfrm>
              <a:off x="1707" y="1743"/>
              <a:ext cx="65" cy="4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5" y="20"/>
                </a:cxn>
                <a:cxn ang="0">
                  <a:pos x="10" y="30"/>
                </a:cxn>
                <a:cxn ang="0">
                  <a:pos x="20" y="35"/>
                </a:cxn>
                <a:cxn ang="0">
                  <a:pos x="30" y="40"/>
                </a:cxn>
                <a:cxn ang="0">
                  <a:pos x="30" y="40"/>
                </a:cxn>
                <a:cxn ang="0">
                  <a:pos x="45" y="40"/>
                </a:cxn>
                <a:cxn ang="0">
                  <a:pos x="55" y="35"/>
                </a:cxn>
                <a:cxn ang="0">
                  <a:pos x="60" y="30"/>
                </a:cxn>
                <a:cxn ang="0">
                  <a:pos x="65" y="25"/>
                </a:cxn>
                <a:cxn ang="0">
                  <a:pos x="65" y="25"/>
                </a:cxn>
                <a:cxn ang="0">
                  <a:pos x="65" y="15"/>
                </a:cxn>
                <a:cxn ang="0">
                  <a:pos x="60" y="10"/>
                </a:cxn>
                <a:cxn ang="0">
                  <a:pos x="50" y="5"/>
                </a:cxn>
                <a:cxn ang="0">
                  <a:pos x="35" y="0"/>
                </a:cxn>
                <a:cxn ang="0">
                  <a:pos x="35" y="0"/>
                </a:cxn>
                <a:cxn ang="0">
                  <a:pos x="25" y="0"/>
                </a:cxn>
                <a:cxn ang="0">
                  <a:pos x="15" y="0"/>
                </a:cxn>
                <a:cxn ang="0">
                  <a:pos x="5" y="5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65" h="40">
                  <a:moveTo>
                    <a:pt x="0" y="15"/>
                  </a:moveTo>
                  <a:lnTo>
                    <a:pt x="0" y="15"/>
                  </a:lnTo>
                  <a:lnTo>
                    <a:pt x="5" y="20"/>
                  </a:lnTo>
                  <a:lnTo>
                    <a:pt x="10" y="30"/>
                  </a:lnTo>
                  <a:lnTo>
                    <a:pt x="20" y="35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45" y="40"/>
                  </a:lnTo>
                  <a:lnTo>
                    <a:pt x="55" y="35"/>
                  </a:lnTo>
                  <a:lnTo>
                    <a:pt x="60" y="30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65" y="15"/>
                  </a:lnTo>
                  <a:lnTo>
                    <a:pt x="60" y="10"/>
                  </a:lnTo>
                  <a:lnTo>
                    <a:pt x="50" y="5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25" y="0"/>
                  </a:lnTo>
                  <a:lnTo>
                    <a:pt x="15" y="0"/>
                  </a:lnTo>
                  <a:lnTo>
                    <a:pt x="5" y="5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7901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1" name="Freeform 161"/>
            <p:cNvSpPr>
              <a:spLocks/>
            </p:cNvSpPr>
            <p:nvPr/>
          </p:nvSpPr>
          <p:spPr bwMode="auto">
            <a:xfrm>
              <a:off x="1193" y="1032"/>
              <a:ext cx="150" cy="135"/>
            </a:xfrm>
            <a:custGeom>
              <a:avLst/>
              <a:gdLst/>
              <a:ahLst/>
              <a:cxnLst>
                <a:cxn ang="0">
                  <a:pos x="150" y="0"/>
                </a:cxn>
                <a:cxn ang="0">
                  <a:pos x="150" y="0"/>
                </a:cxn>
                <a:cxn ang="0">
                  <a:pos x="115" y="0"/>
                </a:cxn>
                <a:cxn ang="0">
                  <a:pos x="80" y="0"/>
                </a:cxn>
                <a:cxn ang="0">
                  <a:pos x="45" y="5"/>
                </a:cxn>
                <a:cxn ang="0">
                  <a:pos x="30" y="15"/>
                </a:cxn>
                <a:cxn ang="0">
                  <a:pos x="15" y="20"/>
                </a:cxn>
                <a:cxn ang="0">
                  <a:pos x="10" y="30"/>
                </a:cxn>
                <a:cxn ang="0">
                  <a:pos x="0" y="45"/>
                </a:cxn>
                <a:cxn ang="0">
                  <a:pos x="0" y="65"/>
                </a:cxn>
                <a:cxn ang="0">
                  <a:pos x="10" y="85"/>
                </a:cxn>
                <a:cxn ang="0">
                  <a:pos x="20" y="110"/>
                </a:cxn>
                <a:cxn ang="0">
                  <a:pos x="40" y="135"/>
                </a:cxn>
                <a:cxn ang="0">
                  <a:pos x="40" y="135"/>
                </a:cxn>
                <a:cxn ang="0">
                  <a:pos x="30" y="120"/>
                </a:cxn>
                <a:cxn ang="0">
                  <a:pos x="25" y="100"/>
                </a:cxn>
                <a:cxn ang="0">
                  <a:pos x="20" y="80"/>
                </a:cxn>
                <a:cxn ang="0">
                  <a:pos x="30" y="55"/>
                </a:cxn>
                <a:cxn ang="0">
                  <a:pos x="35" y="45"/>
                </a:cxn>
                <a:cxn ang="0">
                  <a:pos x="50" y="35"/>
                </a:cxn>
                <a:cxn ang="0">
                  <a:pos x="65" y="25"/>
                </a:cxn>
                <a:cxn ang="0">
                  <a:pos x="90" y="15"/>
                </a:cxn>
                <a:cxn ang="0">
                  <a:pos x="115" y="5"/>
                </a:cxn>
                <a:cxn ang="0">
                  <a:pos x="150" y="0"/>
                </a:cxn>
                <a:cxn ang="0">
                  <a:pos x="150" y="0"/>
                </a:cxn>
              </a:cxnLst>
              <a:rect l="0" t="0" r="r" b="b"/>
              <a:pathLst>
                <a:path w="150" h="135">
                  <a:moveTo>
                    <a:pt x="150" y="0"/>
                  </a:moveTo>
                  <a:lnTo>
                    <a:pt x="150" y="0"/>
                  </a:lnTo>
                  <a:lnTo>
                    <a:pt x="115" y="0"/>
                  </a:lnTo>
                  <a:lnTo>
                    <a:pt x="80" y="0"/>
                  </a:lnTo>
                  <a:lnTo>
                    <a:pt x="45" y="5"/>
                  </a:lnTo>
                  <a:lnTo>
                    <a:pt x="30" y="15"/>
                  </a:lnTo>
                  <a:lnTo>
                    <a:pt x="15" y="20"/>
                  </a:lnTo>
                  <a:lnTo>
                    <a:pt x="10" y="30"/>
                  </a:lnTo>
                  <a:lnTo>
                    <a:pt x="0" y="45"/>
                  </a:lnTo>
                  <a:lnTo>
                    <a:pt x="0" y="65"/>
                  </a:lnTo>
                  <a:lnTo>
                    <a:pt x="10" y="85"/>
                  </a:lnTo>
                  <a:lnTo>
                    <a:pt x="20" y="110"/>
                  </a:lnTo>
                  <a:lnTo>
                    <a:pt x="40" y="135"/>
                  </a:lnTo>
                  <a:lnTo>
                    <a:pt x="40" y="135"/>
                  </a:lnTo>
                  <a:lnTo>
                    <a:pt x="30" y="120"/>
                  </a:lnTo>
                  <a:lnTo>
                    <a:pt x="25" y="100"/>
                  </a:lnTo>
                  <a:lnTo>
                    <a:pt x="20" y="80"/>
                  </a:lnTo>
                  <a:lnTo>
                    <a:pt x="30" y="55"/>
                  </a:lnTo>
                  <a:lnTo>
                    <a:pt x="35" y="45"/>
                  </a:lnTo>
                  <a:lnTo>
                    <a:pt x="50" y="35"/>
                  </a:lnTo>
                  <a:lnTo>
                    <a:pt x="65" y="25"/>
                  </a:lnTo>
                  <a:lnTo>
                    <a:pt x="90" y="15"/>
                  </a:lnTo>
                  <a:lnTo>
                    <a:pt x="115" y="5"/>
                  </a:lnTo>
                  <a:lnTo>
                    <a:pt x="150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AA21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2" name="Freeform 162"/>
            <p:cNvSpPr>
              <a:spLocks/>
            </p:cNvSpPr>
            <p:nvPr/>
          </p:nvSpPr>
          <p:spPr bwMode="auto">
            <a:xfrm>
              <a:off x="1867" y="847"/>
              <a:ext cx="279" cy="145"/>
            </a:xfrm>
            <a:custGeom>
              <a:avLst/>
              <a:gdLst/>
              <a:ahLst/>
              <a:cxnLst>
                <a:cxn ang="0">
                  <a:pos x="279" y="70"/>
                </a:cxn>
                <a:cxn ang="0">
                  <a:pos x="279" y="70"/>
                </a:cxn>
                <a:cxn ang="0">
                  <a:pos x="275" y="85"/>
                </a:cxn>
                <a:cxn ang="0">
                  <a:pos x="270" y="100"/>
                </a:cxn>
                <a:cxn ang="0">
                  <a:pos x="255" y="115"/>
                </a:cxn>
                <a:cxn ang="0">
                  <a:pos x="240" y="125"/>
                </a:cxn>
                <a:cxn ang="0">
                  <a:pos x="215" y="130"/>
                </a:cxn>
                <a:cxn ang="0">
                  <a:pos x="195" y="140"/>
                </a:cxn>
                <a:cxn ang="0">
                  <a:pos x="165" y="145"/>
                </a:cxn>
                <a:cxn ang="0">
                  <a:pos x="140" y="145"/>
                </a:cxn>
                <a:cxn ang="0">
                  <a:pos x="140" y="145"/>
                </a:cxn>
                <a:cxn ang="0">
                  <a:pos x="110" y="145"/>
                </a:cxn>
                <a:cxn ang="0">
                  <a:pos x="85" y="140"/>
                </a:cxn>
                <a:cxn ang="0">
                  <a:pos x="60" y="130"/>
                </a:cxn>
                <a:cxn ang="0">
                  <a:pos x="40" y="125"/>
                </a:cxn>
                <a:cxn ang="0">
                  <a:pos x="20" y="115"/>
                </a:cxn>
                <a:cxn ang="0">
                  <a:pos x="10" y="100"/>
                </a:cxn>
                <a:cxn ang="0">
                  <a:pos x="0" y="85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0" y="55"/>
                </a:cxn>
                <a:cxn ang="0">
                  <a:pos x="10" y="45"/>
                </a:cxn>
                <a:cxn ang="0">
                  <a:pos x="20" y="30"/>
                </a:cxn>
                <a:cxn ang="0">
                  <a:pos x="40" y="20"/>
                </a:cxn>
                <a:cxn ang="0">
                  <a:pos x="60" y="10"/>
                </a:cxn>
                <a:cxn ang="0">
                  <a:pos x="85" y="5"/>
                </a:cxn>
                <a:cxn ang="0">
                  <a:pos x="110" y="0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65" y="0"/>
                </a:cxn>
                <a:cxn ang="0">
                  <a:pos x="195" y="5"/>
                </a:cxn>
                <a:cxn ang="0">
                  <a:pos x="215" y="10"/>
                </a:cxn>
                <a:cxn ang="0">
                  <a:pos x="240" y="20"/>
                </a:cxn>
                <a:cxn ang="0">
                  <a:pos x="255" y="30"/>
                </a:cxn>
                <a:cxn ang="0">
                  <a:pos x="270" y="45"/>
                </a:cxn>
                <a:cxn ang="0">
                  <a:pos x="275" y="55"/>
                </a:cxn>
                <a:cxn ang="0">
                  <a:pos x="279" y="70"/>
                </a:cxn>
                <a:cxn ang="0">
                  <a:pos x="279" y="70"/>
                </a:cxn>
              </a:cxnLst>
              <a:rect l="0" t="0" r="r" b="b"/>
              <a:pathLst>
                <a:path w="279" h="145">
                  <a:moveTo>
                    <a:pt x="279" y="70"/>
                  </a:moveTo>
                  <a:lnTo>
                    <a:pt x="279" y="70"/>
                  </a:lnTo>
                  <a:lnTo>
                    <a:pt x="275" y="85"/>
                  </a:lnTo>
                  <a:lnTo>
                    <a:pt x="270" y="100"/>
                  </a:lnTo>
                  <a:lnTo>
                    <a:pt x="255" y="115"/>
                  </a:lnTo>
                  <a:lnTo>
                    <a:pt x="240" y="125"/>
                  </a:lnTo>
                  <a:lnTo>
                    <a:pt x="215" y="130"/>
                  </a:lnTo>
                  <a:lnTo>
                    <a:pt x="195" y="140"/>
                  </a:lnTo>
                  <a:lnTo>
                    <a:pt x="165" y="145"/>
                  </a:lnTo>
                  <a:lnTo>
                    <a:pt x="140" y="145"/>
                  </a:lnTo>
                  <a:lnTo>
                    <a:pt x="140" y="145"/>
                  </a:lnTo>
                  <a:lnTo>
                    <a:pt x="110" y="145"/>
                  </a:lnTo>
                  <a:lnTo>
                    <a:pt x="85" y="140"/>
                  </a:lnTo>
                  <a:lnTo>
                    <a:pt x="60" y="130"/>
                  </a:lnTo>
                  <a:lnTo>
                    <a:pt x="40" y="125"/>
                  </a:lnTo>
                  <a:lnTo>
                    <a:pt x="20" y="115"/>
                  </a:lnTo>
                  <a:lnTo>
                    <a:pt x="10" y="100"/>
                  </a:lnTo>
                  <a:lnTo>
                    <a:pt x="0" y="85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55"/>
                  </a:lnTo>
                  <a:lnTo>
                    <a:pt x="10" y="45"/>
                  </a:lnTo>
                  <a:lnTo>
                    <a:pt x="20" y="30"/>
                  </a:lnTo>
                  <a:lnTo>
                    <a:pt x="40" y="20"/>
                  </a:lnTo>
                  <a:lnTo>
                    <a:pt x="60" y="10"/>
                  </a:lnTo>
                  <a:lnTo>
                    <a:pt x="85" y="5"/>
                  </a:lnTo>
                  <a:lnTo>
                    <a:pt x="110" y="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65" y="0"/>
                  </a:lnTo>
                  <a:lnTo>
                    <a:pt x="195" y="5"/>
                  </a:lnTo>
                  <a:lnTo>
                    <a:pt x="215" y="10"/>
                  </a:lnTo>
                  <a:lnTo>
                    <a:pt x="240" y="20"/>
                  </a:lnTo>
                  <a:lnTo>
                    <a:pt x="255" y="30"/>
                  </a:lnTo>
                  <a:lnTo>
                    <a:pt x="270" y="45"/>
                  </a:lnTo>
                  <a:lnTo>
                    <a:pt x="275" y="55"/>
                  </a:lnTo>
                  <a:lnTo>
                    <a:pt x="279" y="70"/>
                  </a:lnTo>
                  <a:lnTo>
                    <a:pt x="279" y="70"/>
                  </a:lnTo>
                  <a:close/>
                </a:path>
              </a:pathLst>
            </a:custGeom>
            <a:solidFill>
              <a:srgbClr val="FDEA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3" name="Freeform 163"/>
            <p:cNvSpPr>
              <a:spLocks/>
            </p:cNvSpPr>
            <p:nvPr/>
          </p:nvSpPr>
          <p:spPr bwMode="auto">
            <a:xfrm>
              <a:off x="1867" y="847"/>
              <a:ext cx="275" cy="140"/>
            </a:xfrm>
            <a:custGeom>
              <a:avLst/>
              <a:gdLst/>
              <a:ahLst/>
              <a:cxnLst>
                <a:cxn ang="0">
                  <a:pos x="275" y="70"/>
                </a:cxn>
                <a:cxn ang="0">
                  <a:pos x="275" y="70"/>
                </a:cxn>
                <a:cxn ang="0">
                  <a:pos x="270" y="85"/>
                </a:cxn>
                <a:cxn ang="0">
                  <a:pos x="265" y="100"/>
                </a:cxn>
                <a:cxn ang="0">
                  <a:pos x="250" y="110"/>
                </a:cxn>
                <a:cxn ang="0">
                  <a:pos x="235" y="120"/>
                </a:cxn>
                <a:cxn ang="0">
                  <a:pos x="215" y="130"/>
                </a:cxn>
                <a:cxn ang="0">
                  <a:pos x="190" y="135"/>
                </a:cxn>
                <a:cxn ang="0">
                  <a:pos x="140" y="140"/>
                </a:cxn>
                <a:cxn ang="0">
                  <a:pos x="140" y="140"/>
                </a:cxn>
                <a:cxn ang="0">
                  <a:pos x="85" y="135"/>
                </a:cxn>
                <a:cxn ang="0">
                  <a:pos x="60" y="130"/>
                </a:cxn>
                <a:cxn ang="0">
                  <a:pos x="40" y="120"/>
                </a:cxn>
                <a:cxn ang="0">
                  <a:pos x="25" y="110"/>
                </a:cxn>
                <a:cxn ang="0">
                  <a:pos x="10" y="100"/>
                </a:cxn>
                <a:cxn ang="0">
                  <a:pos x="5" y="85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5" y="55"/>
                </a:cxn>
                <a:cxn ang="0">
                  <a:pos x="10" y="45"/>
                </a:cxn>
                <a:cxn ang="0">
                  <a:pos x="25" y="30"/>
                </a:cxn>
                <a:cxn ang="0">
                  <a:pos x="40" y="20"/>
                </a:cxn>
                <a:cxn ang="0">
                  <a:pos x="60" y="10"/>
                </a:cxn>
                <a:cxn ang="0">
                  <a:pos x="85" y="5"/>
                </a:cxn>
                <a:cxn ang="0">
                  <a:pos x="140" y="0"/>
                </a:cxn>
                <a:cxn ang="0">
                  <a:pos x="140" y="0"/>
                </a:cxn>
                <a:cxn ang="0">
                  <a:pos x="190" y="5"/>
                </a:cxn>
                <a:cxn ang="0">
                  <a:pos x="215" y="10"/>
                </a:cxn>
                <a:cxn ang="0">
                  <a:pos x="235" y="20"/>
                </a:cxn>
                <a:cxn ang="0">
                  <a:pos x="250" y="30"/>
                </a:cxn>
                <a:cxn ang="0">
                  <a:pos x="265" y="45"/>
                </a:cxn>
                <a:cxn ang="0">
                  <a:pos x="270" y="55"/>
                </a:cxn>
                <a:cxn ang="0">
                  <a:pos x="275" y="70"/>
                </a:cxn>
                <a:cxn ang="0">
                  <a:pos x="275" y="70"/>
                </a:cxn>
              </a:cxnLst>
              <a:rect l="0" t="0" r="r" b="b"/>
              <a:pathLst>
                <a:path w="275" h="140">
                  <a:moveTo>
                    <a:pt x="275" y="70"/>
                  </a:moveTo>
                  <a:lnTo>
                    <a:pt x="275" y="70"/>
                  </a:lnTo>
                  <a:lnTo>
                    <a:pt x="270" y="85"/>
                  </a:lnTo>
                  <a:lnTo>
                    <a:pt x="265" y="100"/>
                  </a:lnTo>
                  <a:lnTo>
                    <a:pt x="250" y="110"/>
                  </a:lnTo>
                  <a:lnTo>
                    <a:pt x="235" y="120"/>
                  </a:lnTo>
                  <a:lnTo>
                    <a:pt x="215" y="130"/>
                  </a:lnTo>
                  <a:lnTo>
                    <a:pt x="190" y="135"/>
                  </a:lnTo>
                  <a:lnTo>
                    <a:pt x="140" y="140"/>
                  </a:lnTo>
                  <a:lnTo>
                    <a:pt x="140" y="140"/>
                  </a:lnTo>
                  <a:lnTo>
                    <a:pt x="85" y="135"/>
                  </a:lnTo>
                  <a:lnTo>
                    <a:pt x="60" y="130"/>
                  </a:lnTo>
                  <a:lnTo>
                    <a:pt x="40" y="120"/>
                  </a:lnTo>
                  <a:lnTo>
                    <a:pt x="25" y="110"/>
                  </a:lnTo>
                  <a:lnTo>
                    <a:pt x="10" y="100"/>
                  </a:lnTo>
                  <a:lnTo>
                    <a:pt x="5" y="85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0" y="45"/>
                  </a:lnTo>
                  <a:lnTo>
                    <a:pt x="25" y="30"/>
                  </a:lnTo>
                  <a:lnTo>
                    <a:pt x="40" y="20"/>
                  </a:lnTo>
                  <a:lnTo>
                    <a:pt x="60" y="10"/>
                  </a:lnTo>
                  <a:lnTo>
                    <a:pt x="85" y="5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90" y="5"/>
                  </a:lnTo>
                  <a:lnTo>
                    <a:pt x="215" y="10"/>
                  </a:lnTo>
                  <a:lnTo>
                    <a:pt x="235" y="20"/>
                  </a:lnTo>
                  <a:lnTo>
                    <a:pt x="250" y="30"/>
                  </a:lnTo>
                  <a:lnTo>
                    <a:pt x="265" y="45"/>
                  </a:lnTo>
                  <a:lnTo>
                    <a:pt x="270" y="55"/>
                  </a:lnTo>
                  <a:lnTo>
                    <a:pt x="275" y="70"/>
                  </a:lnTo>
                  <a:lnTo>
                    <a:pt x="275" y="70"/>
                  </a:lnTo>
                  <a:close/>
                </a:path>
              </a:pathLst>
            </a:custGeom>
            <a:solidFill>
              <a:srgbClr val="FDE6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4" name="Freeform 164"/>
            <p:cNvSpPr>
              <a:spLocks/>
            </p:cNvSpPr>
            <p:nvPr/>
          </p:nvSpPr>
          <p:spPr bwMode="auto">
            <a:xfrm>
              <a:off x="1872" y="847"/>
              <a:ext cx="265" cy="140"/>
            </a:xfrm>
            <a:custGeom>
              <a:avLst/>
              <a:gdLst/>
              <a:ahLst/>
              <a:cxnLst>
                <a:cxn ang="0">
                  <a:pos x="265" y="70"/>
                </a:cxn>
                <a:cxn ang="0">
                  <a:pos x="265" y="70"/>
                </a:cxn>
                <a:cxn ang="0">
                  <a:pos x="260" y="85"/>
                </a:cxn>
                <a:cxn ang="0">
                  <a:pos x="250" y="95"/>
                </a:cxn>
                <a:cxn ang="0">
                  <a:pos x="240" y="110"/>
                </a:cxn>
                <a:cxn ang="0">
                  <a:pos x="225" y="120"/>
                </a:cxn>
                <a:cxn ang="0">
                  <a:pos x="185" y="135"/>
                </a:cxn>
                <a:cxn ang="0">
                  <a:pos x="130" y="140"/>
                </a:cxn>
                <a:cxn ang="0">
                  <a:pos x="130" y="140"/>
                </a:cxn>
                <a:cxn ang="0">
                  <a:pos x="80" y="135"/>
                </a:cxn>
                <a:cxn ang="0">
                  <a:pos x="40" y="120"/>
                </a:cxn>
                <a:cxn ang="0">
                  <a:pos x="25" y="110"/>
                </a:cxn>
                <a:cxn ang="0">
                  <a:pos x="10" y="95"/>
                </a:cxn>
                <a:cxn ang="0">
                  <a:pos x="5" y="85"/>
                </a:cxn>
                <a:cxn ang="0">
                  <a:pos x="0" y="70"/>
                </a:cxn>
                <a:cxn ang="0">
                  <a:pos x="0" y="70"/>
                </a:cxn>
                <a:cxn ang="0">
                  <a:pos x="5" y="55"/>
                </a:cxn>
                <a:cxn ang="0">
                  <a:pos x="10" y="45"/>
                </a:cxn>
                <a:cxn ang="0">
                  <a:pos x="25" y="30"/>
                </a:cxn>
                <a:cxn ang="0">
                  <a:pos x="40" y="20"/>
                </a:cxn>
                <a:cxn ang="0">
                  <a:pos x="80" y="5"/>
                </a:cxn>
                <a:cxn ang="0">
                  <a:pos x="130" y="0"/>
                </a:cxn>
                <a:cxn ang="0">
                  <a:pos x="130" y="0"/>
                </a:cxn>
                <a:cxn ang="0">
                  <a:pos x="185" y="5"/>
                </a:cxn>
                <a:cxn ang="0">
                  <a:pos x="225" y="20"/>
                </a:cxn>
                <a:cxn ang="0">
                  <a:pos x="240" y="30"/>
                </a:cxn>
                <a:cxn ang="0">
                  <a:pos x="250" y="45"/>
                </a:cxn>
                <a:cxn ang="0">
                  <a:pos x="260" y="55"/>
                </a:cxn>
                <a:cxn ang="0">
                  <a:pos x="265" y="70"/>
                </a:cxn>
                <a:cxn ang="0">
                  <a:pos x="265" y="70"/>
                </a:cxn>
              </a:cxnLst>
              <a:rect l="0" t="0" r="r" b="b"/>
              <a:pathLst>
                <a:path w="265" h="140">
                  <a:moveTo>
                    <a:pt x="265" y="70"/>
                  </a:moveTo>
                  <a:lnTo>
                    <a:pt x="265" y="70"/>
                  </a:lnTo>
                  <a:lnTo>
                    <a:pt x="260" y="85"/>
                  </a:lnTo>
                  <a:lnTo>
                    <a:pt x="250" y="95"/>
                  </a:lnTo>
                  <a:lnTo>
                    <a:pt x="240" y="110"/>
                  </a:lnTo>
                  <a:lnTo>
                    <a:pt x="225" y="120"/>
                  </a:lnTo>
                  <a:lnTo>
                    <a:pt x="185" y="135"/>
                  </a:lnTo>
                  <a:lnTo>
                    <a:pt x="130" y="140"/>
                  </a:lnTo>
                  <a:lnTo>
                    <a:pt x="130" y="140"/>
                  </a:lnTo>
                  <a:lnTo>
                    <a:pt x="80" y="135"/>
                  </a:lnTo>
                  <a:lnTo>
                    <a:pt x="40" y="120"/>
                  </a:lnTo>
                  <a:lnTo>
                    <a:pt x="25" y="110"/>
                  </a:lnTo>
                  <a:lnTo>
                    <a:pt x="10" y="95"/>
                  </a:lnTo>
                  <a:lnTo>
                    <a:pt x="5" y="85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0" y="45"/>
                  </a:lnTo>
                  <a:lnTo>
                    <a:pt x="25" y="30"/>
                  </a:lnTo>
                  <a:lnTo>
                    <a:pt x="40" y="20"/>
                  </a:lnTo>
                  <a:lnTo>
                    <a:pt x="80" y="5"/>
                  </a:lnTo>
                  <a:lnTo>
                    <a:pt x="130" y="0"/>
                  </a:lnTo>
                  <a:lnTo>
                    <a:pt x="130" y="0"/>
                  </a:lnTo>
                  <a:lnTo>
                    <a:pt x="185" y="5"/>
                  </a:lnTo>
                  <a:lnTo>
                    <a:pt x="225" y="20"/>
                  </a:lnTo>
                  <a:lnTo>
                    <a:pt x="240" y="30"/>
                  </a:lnTo>
                  <a:lnTo>
                    <a:pt x="250" y="45"/>
                  </a:lnTo>
                  <a:lnTo>
                    <a:pt x="260" y="55"/>
                  </a:lnTo>
                  <a:lnTo>
                    <a:pt x="265" y="70"/>
                  </a:lnTo>
                  <a:lnTo>
                    <a:pt x="265" y="70"/>
                  </a:lnTo>
                  <a:close/>
                </a:path>
              </a:pathLst>
            </a:custGeom>
            <a:solidFill>
              <a:srgbClr val="FCE3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5" name="Freeform 165"/>
            <p:cNvSpPr>
              <a:spLocks/>
            </p:cNvSpPr>
            <p:nvPr/>
          </p:nvSpPr>
          <p:spPr bwMode="auto">
            <a:xfrm>
              <a:off x="1877" y="852"/>
              <a:ext cx="250" cy="130"/>
            </a:xfrm>
            <a:custGeom>
              <a:avLst/>
              <a:gdLst/>
              <a:ahLst/>
              <a:cxnLst>
                <a:cxn ang="0">
                  <a:pos x="250" y="65"/>
                </a:cxn>
                <a:cxn ang="0">
                  <a:pos x="250" y="65"/>
                </a:cxn>
                <a:cxn ang="0">
                  <a:pos x="250" y="75"/>
                </a:cxn>
                <a:cxn ang="0">
                  <a:pos x="240" y="90"/>
                </a:cxn>
                <a:cxn ang="0">
                  <a:pos x="230" y="100"/>
                </a:cxn>
                <a:cxn ang="0">
                  <a:pos x="215" y="110"/>
                </a:cxn>
                <a:cxn ang="0">
                  <a:pos x="175" y="125"/>
                </a:cxn>
                <a:cxn ang="0">
                  <a:pos x="125" y="130"/>
                </a:cxn>
                <a:cxn ang="0">
                  <a:pos x="125" y="130"/>
                </a:cxn>
                <a:cxn ang="0">
                  <a:pos x="75" y="125"/>
                </a:cxn>
                <a:cxn ang="0">
                  <a:pos x="35" y="110"/>
                </a:cxn>
                <a:cxn ang="0">
                  <a:pos x="20" y="100"/>
                </a:cxn>
                <a:cxn ang="0">
                  <a:pos x="10" y="90"/>
                </a:cxn>
                <a:cxn ang="0">
                  <a:pos x="0" y="75"/>
                </a:cxn>
                <a:cxn ang="0">
                  <a:pos x="0" y="65"/>
                </a:cxn>
                <a:cxn ang="0">
                  <a:pos x="0" y="65"/>
                </a:cxn>
                <a:cxn ang="0">
                  <a:pos x="0" y="50"/>
                </a:cxn>
                <a:cxn ang="0">
                  <a:pos x="10" y="40"/>
                </a:cxn>
                <a:cxn ang="0">
                  <a:pos x="20" y="25"/>
                </a:cxn>
                <a:cxn ang="0">
                  <a:pos x="35" y="15"/>
                </a:cxn>
                <a:cxn ang="0">
                  <a:pos x="75" y="5"/>
                </a:cxn>
                <a:cxn ang="0">
                  <a:pos x="125" y="0"/>
                </a:cxn>
                <a:cxn ang="0">
                  <a:pos x="125" y="0"/>
                </a:cxn>
                <a:cxn ang="0">
                  <a:pos x="175" y="5"/>
                </a:cxn>
                <a:cxn ang="0">
                  <a:pos x="215" y="15"/>
                </a:cxn>
                <a:cxn ang="0">
                  <a:pos x="230" y="25"/>
                </a:cxn>
                <a:cxn ang="0">
                  <a:pos x="240" y="40"/>
                </a:cxn>
                <a:cxn ang="0">
                  <a:pos x="250" y="50"/>
                </a:cxn>
                <a:cxn ang="0">
                  <a:pos x="250" y="65"/>
                </a:cxn>
                <a:cxn ang="0">
                  <a:pos x="250" y="65"/>
                </a:cxn>
              </a:cxnLst>
              <a:rect l="0" t="0" r="r" b="b"/>
              <a:pathLst>
                <a:path w="250" h="130">
                  <a:moveTo>
                    <a:pt x="250" y="65"/>
                  </a:moveTo>
                  <a:lnTo>
                    <a:pt x="250" y="65"/>
                  </a:lnTo>
                  <a:lnTo>
                    <a:pt x="250" y="75"/>
                  </a:lnTo>
                  <a:lnTo>
                    <a:pt x="240" y="90"/>
                  </a:lnTo>
                  <a:lnTo>
                    <a:pt x="230" y="100"/>
                  </a:lnTo>
                  <a:lnTo>
                    <a:pt x="215" y="110"/>
                  </a:lnTo>
                  <a:lnTo>
                    <a:pt x="175" y="125"/>
                  </a:lnTo>
                  <a:lnTo>
                    <a:pt x="125" y="130"/>
                  </a:lnTo>
                  <a:lnTo>
                    <a:pt x="125" y="130"/>
                  </a:lnTo>
                  <a:lnTo>
                    <a:pt x="75" y="125"/>
                  </a:lnTo>
                  <a:lnTo>
                    <a:pt x="35" y="110"/>
                  </a:lnTo>
                  <a:lnTo>
                    <a:pt x="20" y="100"/>
                  </a:lnTo>
                  <a:lnTo>
                    <a:pt x="10" y="90"/>
                  </a:lnTo>
                  <a:lnTo>
                    <a:pt x="0" y="7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50"/>
                  </a:lnTo>
                  <a:lnTo>
                    <a:pt x="10" y="40"/>
                  </a:lnTo>
                  <a:lnTo>
                    <a:pt x="20" y="25"/>
                  </a:lnTo>
                  <a:lnTo>
                    <a:pt x="35" y="15"/>
                  </a:lnTo>
                  <a:lnTo>
                    <a:pt x="75" y="5"/>
                  </a:lnTo>
                  <a:lnTo>
                    <a:pt x="125" y="0"/>
                  </a:lnTo>
                  <a:lnTo>
                    <a:pt x="125" y="0"/>
                  </a:lnTo>
                  <a:lnTo>
                    <a:pt x="175" y="5"/>
                  </a:lnTo>
                  <a:lnTo>
                    <a:pt x="215" y="15"/>
                  </a:lnTo>
                  <a:lnTo>
                    <a:pt x="230" y="25"/>
                  </a:lnTo>
                  <a:lnTo>
                    <a:pt x="240" y="40"/>
                  </a:lnTo>
                  <a:lnTo>
                    <a:pt x="250" y="50"/>
                  </a:lnTo>
                  <a:lnTo>
                    <a:pt x="250" y="65"/>
                  </a:lnTo>
                  <a:lnTo>
                    <a:pt x="250" y="65"/>
                  </a:lnTo>
                  <a:close/>
                </a:path>
              </a:pathLst>
            </a:custGeom>
            <a:solidFill>
              <a:srgbClr val="FCE1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6" name="Freeform 166"/>
            <p:cNvSpPr>
              <a:spLocks/>
            </p:cNvSpPr>
            <p:nvPr/>
          </p:nvSpPr>
          <p:spPr bwMode="auto">
            <a:xfrm>
              <a:off x="1882" y="852"/>
              <a:ext cx="240" cy="125"/>
            </a:xfrm>
            <a:custGeom>
              <a:avLst/>
              <a:gdLst/>
              <a:ahLst/>
              <a:cxnLst>
                <a:cxn ang="0">
                  <a:pos x="240" y="65"/>
                </a:cxn>
                <a:cxn ang="0">
                  <a:pos x="240" y="65"/>
                </a:cxn>
                <a:cxn ang="0">
                  <a:pos x="240" y="75"/>
                </a:cxn>
                <a:cxn ang="0">
                  <a:pos x="230" y="90"/>
                </a:cxn>
                <a:cxn ang="0">
                  <a:pos x="220" y="100"/>
                </a:cxn>
                <a:cxn ang="0">
                  <a:pos x="205" y="110"/>
                </a:cxn>
                <a:cxn ang="0">
                  <a:pos x="165" y="120"/>
                </a:cxn>
                <a:cxn ang="0">
                  <a:pos x="120" y="125"/>
                </a:cxn>
                <a:cxn ang="0">
                  <a:pos x="120" y="125"/>
                </a:cxn>
                <a:cxn ang="0">
                  <a:pos x="75" y="120"/>
                </a:cxn>
                <a:cxn ang="0">
                  <a:pos x="35" y="110"/>
                </a:cxn>
                <a:cxn ang="0">
                  <a:pos x="20" y="100"/>
                </a:cxn>
                <a:cxn ang="0">
                  <a:pos x="10" y="90"/>
                </a:cxn>
                <a:cxn ang="0">
                  <a:pos x="0" y="75"/>
                </a:cxn>
                <a:cxn ang="0">
                  <a:pos x="0" y="65"/>
                </a:cxn>
                <a:cxn ang="0">
                  <a:pos x="0" y="65"/>
                </a:cxn>
                <a:cxn ang="0">
                  <a:pos x="0" y="50"/>
                </a:cxn>
                <a:cxn ang="0">
                  <a:pos x="10" y="40"/>
                </a:cxn>
                <a:cxn ang="0">
                  <a:pos x="20" y="30"/>
                </a:cxn>
                <a:cxn ang="0">
                  <a:pos x="35" y="20"/>
                </a:cxn>
                <a:cxn ang="0">
                  <a:pos x="75" y="5"/>
                </a:cxn>
                <a:cxn ang="0">
                  <a:pos x="120" y="0"/>
                </a:cxn>
                <a:cxn ang="0">
                  <a:pos x="120" y="0"/>
                </a:cxn>
                <a:cxn ang="0">
                  <a:pos x="165" y="5"/>
                </a:cxn>
                <a:cxn ang="0">
                  <a:pos x="205" y="20"/>
                </a:cxn>
                <a:cxn ang="0">
                  <a:pos x="220" y="30"/>
                </a:cxn>
                <a:cxn ang="0">
                  <a:pos x="230" y="40"/>
                </a:cxn>
                <a:cxn ang="0">
                  <a:pos x="240" y="50"/>
                </a:cxn>
                <a:cxn ang="0">
                  <a:pos x="240" y="65"/>
                </a:cxn>
                <a:cxn ang="0">
                  <a:pos x="240" y="65"/>
                </a:cxn>
              </a:cxnLst>
              <a:rect l="0" t="0" r="r" b="b"/>
              <a:pathLst>
                <a:path w="240" h="125">
                  <a:moveTo>
                    <a:pt x="240" y="65"/>
                  </a:moveTo>
                  <a:lnTo>
                    <a:pt x="240" y="65"/>
                  </a:lnTo>
                  <a:lnTo>
                    <a:pt x="240" y="75"/>
                  </a:lnTo>
                  <a:lnTo>
                    <a:pt x="230" y="90"/>
                  </a:lnTo>
                  <a:lnTo>
                    <a:pt x="220" y="100"/>
                  </a:lnTo>
                  <a:lnTo>
                    <a:pt x="205" y="110"/>
                  </a:lnTo>
                  <a:lnTo>
                    <a:pt x="165" y="120"/>
                  </a:lnTo>
                  <a:lnTo>
                    <a:pt x="120" y="125"/>
                  </a:lnTo>
                  <a:lnTo>
                    <a:pt x="120" y="125"/>
                  </a:lnTo>
                  <a:lnTo>
                    <a:pt x="75" y="120"/>
                  </a:lnTo>
                  <a:lnTo>
                    <a:pt x="35" y="110"/>
                  </a:lnTo>
                  <a:lnTo>
                    <a:pt x="20" y="100"/>
                  </a:lnTo>
                  <a:lnTo>
                    <a:pt x="10" y="90"/>
                  </a:lnTo>
                  <a:lnTo>
                    <a:pt x="0" y="75"/>
                  </a:lnTo>
                  <a:lnTo>
                    <a:pt x="0" y="65"/>
                  </a:lnTo>
                  <a:lnTo>
                    <a:pt x="0" y="65"/>
                  </a:lnTo>
                  <a:lnTo>
                    <a:pt x="0" y="50"/>
                  </a:lnTo>
                  <a:lnTo>
                    <a:pt x="10" y="40"/>
                  </a:lnTo>
                  <a:lnTo>
                    <a:pt x="20" y="30"/>
                  </a:lnTo>
                  <a:lnTo>
                    <a:pt x="35" y="20"/>
                  </a:lnTo>
                  <a:lnTo>
                    <a:pt x="75" y="5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65" y="5"/>
                  </a:lnTo>
                  <a:lnTo>
                    <a:pt x="205" y="20"/>
                  </a:lnTo>
                  <a:lnTo>
                    <a:pt x="220" y="30"/>
                  </a:lnTo>
                  <a:lnTo>
                    <a:pt x="230" y="40"/>
                  </a:lnTo>
                  <a:lnTo>
                    <a:pt x="240" y="50"/>
                  </a:lnTo>
                  <a:lnTo>
                    <a:pt x="240" y="65"/>
                  </a:lnTo>
                  <a:lnTo>
                    <a:pt x="240" y="65"/>
                  </a:lnTo>
                  <a:close/>
                </a:path>
              </a:pathLst>
            </a:custGeom>
            <a:solidFill>
              <a:srgbClr val="FBDE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7" name="Freeform 167"/>
            <p:cNvSpPr>
              <a:spLocks/>
            </p:cNvSpPr>
            <p:nvPr/>
          </p:nvSpPr>
          <p:spPr bwMode="auto">
            <a:xfrm>
              <a:off x="1887" y="852"/>
              <a:ext cx="230" cy="125"/>
            </a:xfrm>
            <a:custGeom>
              <a:avLst/>
              <a:gdLst/>
              <a:ahLst/>
              <a:cxnLst>
                <a:cxn ang="0">
                  <a:pos x="230" y="60"/>
                </a:cxn>
                <a:cxn ang="0">
                  <a:pos x="230" y="60"/>
                </a:cxn>
                <a:cxn ang="0">
                  <a:pos x="225" y="75"/>
                </a:cxn>
                <a:cxn ang="0">
                  <a:pos x="220" y="85"/>
                </a:cxn>
                <a:cxn ang="0">
                  <a:pos x="210" y="95"/>
                </a:cxn>
                <a:cxn ang="0">
                  <a:pos x="195" y="105"/>
                </a:cxn>
                <a:cxn ang="0">
                  <a:pos x="160" y="120"/>
                </a:cxn>
                <a:cxn ang="0">
                  <a:pos x="115" y="125"/>
                </a:cxn>
                <a:cxn ang="0">
                  <a:pos x="115" y="125"/>
                </a:cxn>
                <a:cxn ang="0">
                  <a:pos x="70" y="120"/>
                </a:cxn>
                <a:cxn ang="0">
                  <a:pos x="30" y="105"/>
                </a:cxn>
                <a:cxn ang="0">
                  <a:pos x="20" y="95"/>
                </a:cxn>
                <a:cxn ang="0">
                  <a:pos x="5" y="85"/>
                </a:cxn>
                <a:cxn ang="0">
                  <a:pos x="0" y="75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0" y="50"/>
                </a:cxn>
                <a:cxn ang="0">
                  <a:pos x="5" y="40"/>
                </a:cxn>
                <a:cxn ang="0">
                  <a:pos x="20" y="30"/>
                </a:cxn>
                <a:cxn ang="0">
                  <a:pos x="30" y="20"/>
                </a:cxn>
                <a:cxn ang="0">
                  <a:pos x="70" y="5"/>
                </a:cxn>
                <a:cxn ang="0">
                  <a:pos x="115" y="0"/>
                </a:cxn>
                <a:cxn ang="0">
                  <a:pos x="115" y="0"/>
                </a:cxn>
                <a:cxn ang="0">
                  <a:pos x="160" y="5"/>
                </a:cxn>
                <a:cxn ang="0">
                  <a:pos x="195" y="20"/>
                </a:cxn>
                <a:cxn ang="0">
                  <a:pos x="210" y="30"/>
                </a:cxn>
                <a:cxn ang="0">
                  <a:pos x="220" y="40"/>
                </a:cxn>
                <a:cxn ang="0">
                  <a:pos x="225" y="50"/>
                </a:cxn>
                <a:cxn ang="0">
                  <a:pos x="230" y="60"/>
                </a:cxn>
                <a:cxn ang="0">
                  <a:pos x="230" y="60"/>
                </a:cxn>
              </a:cxnLst>
              <a:rect l="0" t="0" r="r" b="b"/>
              <a:pathLst>
                <a:path w="230" h="125">
                  <a:moveTo>
                    <a:pt x="230" y="60"/>
                  </a:moveTo>
                  <a:lnTo>
                    <a:pt x="230" y="60"/>
                  </a:lnTo>
                  <a:lnTo>
                    <a:pt x="225" y="75"/>
                  </a:lnTo>
                  <a:lnTo>
                    <a:pt x="220" y="85"/>
                  </a:lnTo>
                  <a:lnTo>
                    <a:pt x="210" y="95"/>
                  </a:lnTo>
                  <a:lnTo>
                    <a:pt x="195" y="105"/>
                  </a:lnTo>
                  <a:lnTo>
                    <a:pt x="160" y="120"/>
                  </a:lnTo>
                  <a:lnTo>
                    <a:pt x="115" y="125"/>
                  </a:lnTo>
                  <a:lnTo>
                    <a:pt x="115" y="125"/>
                  </a:lnTo>
                  <a:lnTo>
                    <a:pt x="70" y="120"/>
                  </a:lnTo>
                  <a:lnTo>
                    <a:pt x="30" y="105"/>
                  </a:lnTo>
                  <a:lnTo>
                    <a:pt x="20" y="95"/>
                  </a:lnTo>
                  <a:lnTo>
                    <a:pt x="5" y="85"/>
                  </a:lnTo>
                  <a:lnTo>
                    <a:pt x="0" y="75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5" y="40"/>
                  </a:lnTo>
                  <a:lnTo>
                    <a:pt x="20" y="30"/>
                  </a:lnTo>
                  <a:lnTo>
                    <a:pt x="30" y="20"/>
                  </a:lnTo>
                  <a:lnTo>
                    <a:pt x="70" y="5"/>
                  </a:lnTo>
                  <a:lnTo>
                    <a:pt x="115" y="0"/>
                  </a:lnTo>
                  <a:lnTo>
                    <a:pt x="115" y="0"/>
                  </a:lnTo>
                  <a:lnTo>
                    <a:pt x="160" y="5"/>
                  </a:lnTo>
                  <a:lnTo>
                    <a:pt x="195" y="20"/>
                  </a:lnTo>
                  <a:lnTo>
                    <a:pt x="210" y="30"/>
                  </a:lnTo>
                  <a:lnTo>
                    <a:pt x="220" y="40"/>
                  </a:lnTo>
                  <a:lnTo>
                    <a:pt x="225" y="50"/>
                  </a:lnTo>
                  <a:lnTo>
                    <a:pt x="230" y="60"/>
                  </a:lnTo>
                  <a:lnTo>
                    <a:pt x="230" y="60"/>
                  </a:lnTo>
                  <a:close/>
                </a:path>
              </a:pathLst>
            </a:custGeom>
            <a:solidFill>
              <a:srgbClr val="FBDC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8" name="Freeform 168"/>
            <p:cNvSpPr>
              <a:spLocks/>
            </p:cNvSpPr>
            <p:nvPr/>
          </p:nvSpPr>
          <p:spPr bwMode="auto">
            <a:xfrm>
              <a:off x="1887" y="857"/>
              <a:ext cx="225" cy="115"/>
            </a:xfrm>
            <a:custGeom>
              <a:avLst/>
              <a:gdLst/>
              <a:ahLst/>
              <a:cxnLst>
                <a:cxn ang="0">
                  <a:pos x="225" y="55"/>
                </a:cxn>
                <a:cxn ang="0">
                  <a:pos x="225" y="55"/>
                </a:cxn>
                <a:cxn ang="0">
                  <a:pos x="220" y="70"/>
                </a:cxn>
                <a:cxn ang="0">
                  <a:pos x="215" y="80"/>
                </a:cxn>
                <a:cxn ang="0">
                  <a:pos x="205" y="90"/>
                </a:cxn>
                <a:cxn ang="0">
                  <a:pos x="190" y="100"/>
                </a:cxn>
                <a:cxn ang="0">
                  <a:pos x="155" y="110"/>
                </a:cxn>
                <a:cxn ang="0">
                  <a:pos x="115" y="115"/>
                </a:cxn>
                <a:cxn ang="0">
                  <a:pos x="115" y="115"/>
                </a:cxn>
                <a:cxn ang="0">
                  <a:pos x="70" y="110"/>
                </a:cxn>
                <a:cxn ang="0">
                  <a:pos x="35" y="100"/>
                </a:cxn>
                <a:cxn ang="0">
                  <a:pos x="20" y="90"/>
                </a:cxn>
                <a:cxn ang="0">
                  <a:pos x="10" y="80"/>
                </a:cxn>
                <a:cxn ang="0">
                  <a:pos x="5" y="70"/>
                </a:cxn>
                <a:cxn ang="0">
                  <a:pos x="0" y="55"/>
                </a:cxn>
                <a:cxn ang="0">
                  <a:pos x="0" y="55"/>
                </a:cxn>
                <a:cxn ang="0">
                  <a:pos x="5" y="45"/>
                </a:cxn>
                <a:cxn ang="0">
                  <a:pos x="10" y="35"/>
                </a:cxn>
                <a:cxn ang="0">
                  <a:pos x="20" y="25"/>
                </a:cxn>
                <a:cxn ang="0">
                  <a:pos x="35" y="15"/>
                </a:cxn>
                <a:cxn ang="0">
                  <a:pos x="70" y="0"/>
                </a:cxn>
                <a:cxn ang="0">
                  <a:pos x="115" y="0"/>
                </a:cxn>
                <a:cxn ang="0">
                  <a:pos x="115" y="0"/>
                </a:cxn>
                <a:cxn ang="0">
                  <a:pos x="155" y="0"/>
                </a:cxn>
                <a:cxn ang="0">
                  <a:pos x="190" y="15"/>
                </a:cxn>
                <a:cxn ang="0">
                  <a:pos x="205" y="25"/>
                </a:cxn>
                <a:cxn ang="0">
                  <a:pos x="215" y="35"/>
                </a:cxn>
                <a:cxn ang="0">
                  <a:pos x="220" y="45"/>
                </a:cxn>
                <a:cxn ang="0">
                  <a:pos x="225" y="55"/>
                </a:cxn>
                <a:cxn ang="0">
                  <a:pos x="225" y="55"/>
                </a:cxn>
              </a:cxnLst>
              <a:rect l="0" t="0" r="r" b="b"/>
              <a:pathLst>
                <a:path w="225" h="115">
                  <a:moveTo>
                    <a:pt x="225" y="55"/>
                  </a:moveTo>
                  <a:lnTo>
                    <a:pt x="225" y="55"/>
                  </a:lnTo>
                  <a:lnTo>
                    <a:pt x="220" y="70"/>
                  </a:lnTo>
                  <a:lnTo>
                    <a:pt x="215" y="80"/>
                  </a:lnTo>
                  <a:lnTo>
                    <a:pt x="205" y="90"/>
                  </a:lnTo>
                  <a:lnTo>
                    <a:pt x="190" y="100"/>
                  </a:lnTo>
                  <a:lnTo>
                    <a:pt x="155" y="110"/>
                  </a:lnTo>
                  <a:lnTo>
                    <a:pt x="115" y="115"/>
                  </a:lnTo>
                  <a:lnTo>
                    <a:pt x="115" y="115"/>
                  </a:lnTo>
                  <a:lnTo>
                    <a:pt x="70" y="110"/>
                  </a:lnTo>
                  <a:lnTo>
                    <a:pt x="35" y="100"/>
                  </a:lnTo>
                  <a:lnTo>
                    <a:pt x="20" y="90"/>
                  </a:lnTo>
                  <a:lnTo>
                    <a:pt x="10" y="80"/>
                  </a:lnTo>
                  <a:lnTo>
                    <a:pt x="5" y="70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5" y="45"/>
                  </a:lnTo>
                  <a:lnTo>
                    <a:pt x="10" y="35"/>
                  </a:lnTo>
                  <a:lnTo>
                    <a:pt x="20" y="25"/>
                  </a:lnTo>
                  <a:lnTo>
                    <a:pt x="35" y="15"/>
                  </a:lnTo>
                  <a:lnTo>
                    <a:pt x="70" y="0"/>
                  </a:lnTo>
                  <a:lnTo>
                    <a:pt x="115" y="0"/>
                  </a:lnTo>
                  <a:lnTo>
                    <a:pt x="115" y="0"/>
                  </a:lnTo>
                  <a:lnTo>
                    <a:pt x="155" y="0"/>
                  </a:lnTo>
                  <a:lnTo>
                    <a:pt x="190" y="15"/>
                  </a:lnTo>
                  <a:lnTo>
                    <a:pt x="205" y="25"/>
                  </a:lnTo>
                  <a:lnTo>
                    <a:pt x="215" y="35"/>
                  </a:lnTo>
                  <a:lnTo>
                    <a:pt x="220" y="45"/>
                  </a:lnTo>
                  <a:lnTo>
                    <a:pt x="225" y="55"/>
                  </a:lnTo>
                  <a:lnTo>
                    <a:pt x="225" y="55"/>
                  </a:lnTo>
                  <a:close/>
                </a:path>
              </a:pathLst>
            </a:custGeom>
            <a:solidFill>
              <a:srgbClr val="FADA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09" name="Freeform 169"/>
            <p:cNvSpPr>
              <a:spLocks/>
            </p:cNvSpPr>
            <p:nvPr/>
          </p:nvSpPr>
          <p:spPr bwMode="auto">
            <a:xfrm>
              <a:off x="1892" y="857"/>
              <a:ext cx="215" cy="110"/>
            </a:xfrm>
            <a:custGeom>
              <a:avLst/>
              <a:gdLst/>
              <a:ahLst/>
              <a:cxnLst>
                <a:cxn ang="0">
                  <a:pos x="215" y="55"/>
                </a:cxn>
                <a:cxn ang="0">
                  <a:pos x="215" y="55"/>
                </a:cxn>
                <a:cxn ang="0">
                  <a:pos x="210" y="65"/>
                </a:cxn>
                <a:cxn ang="0">
                  <a:pos x="205" y="80"/>
                </a:cxn>
                <a:cxn ang="0">
                  <a:pos x="180" y="95"/>
                </a:cxn>
                <a:cxn ang="0">
                  <a:pos x="150" y="110"/>
                </a:cxn>
                <a:cxn ang="0">
                  <a:pos x="105" y="110"/>
                </a:cxn>
                <a:cxn ang="0">
                  <a:pos x="105" y="110"/>
                </a:cxn>
                <a:cxn ang="0">
                  <a:pos x="65" y="110"/>
                </a:cxn>
                <a:cxn ang="0">
                  <a:pos x="30" y="95"/>
                </a:cxn>
                <a:cxn ang="0">
                  <a:pos x="10" y="80"/>
                </a:cxn>
                <a:cxn ang="0">
                  <a:pos x="5" y="65"/>
                </a:cxn>
                <a:cxn ang="0">
                  <a:pos x="0" y="55"/>
                </a:cxn>
                <a:cxn ang="0">
                  <a:pos x="0" y="55"/>
                </a:cxn>
                <a:cxn ang="0">
                  <a:pos x="5" y="45"/>
                </a:cxn>
                <a:cxn ang="0">
                  <a:pos x="10" y="35"/>
                </a:cxn>
                <a:cxn ang="0">
                  <a:pos x="30" y="15"/>
                </a:cxn>
                <a:cxn ang="0">
                  <a:pos x="65" y="5"/>
                </a:cxn>
                <a:cxn ang="0">
                  <a:pos x="105" y="0"/>
                </a:cxn>
                <a:cxn ang="0">
                  <a:pos x="105" y="0"/>
                </a:cxn>
                <a:cxn ang="0">
                  <a:pos x="150" y="5"/>
                </a:cxn>
                <a:cxn ang="0">
                  <a:pos x="180" y="15"/>
                </a:cxn>
                <a:cxn ang="0">
                  <a:pos x="205" y="35"/>
                </a:cxn>
                <a:cxn ang="0">
                  <a:pos x="210" y="45"/>
                </a:cxn>
                <a:cxn ang="0">
                  <a:pos x="215" y="55"/>
                </a:cxn>
                <a:cxn ang="0">
                  <a:pos x="215" y="55"/>
                </a:cxn>
              </a:cxnLst>
              <a:rect l="0" t="0" r="r" b="b"/>
              <a:pathLst>
                <a:path w="215" h="110">
                  <a:moveTo>
                    <a:pt x="215" y="55"/>
                  </a:moveTo>
                  <a:lnTo>
                    <a:pt x="215" y="55"/>
                  </a:lnTo>
                  <a:lnTo>
                    <a:pt x="210" y="65"/>
                  </a:lnTo>
                  <a:lnTo>
                    <a:pt x="205" y="80"/>
                  </a:lnTo>
                  <a:lnTo>
                    <a:pt x="180" y="95"/>
                  </a:lnTo>
                  <a:lnTo>
                    <a:pt x="150" y="110"/>
                  </a:lnTo>
                  <a:lnTo>
                    <a:pt x="105" y="110"/>
                  </a:lnTo>
                  <a:lnTo>
                    <a:pt x="105" y="110"/>
                  </a:lnTo>
                  <a:lnTo>
                    <a:pt x="65" y="110"/>
                  </a:lnTo>
                  <a:lnTo>
                    <a:pt x="30" y="95"/>
                  </a:lnTo>
                  <a:lnTo>
                    <a:pt x="10" y="80"/>
                  </a:lnTo>
                  <a:lnTo>
                    <a:pt x="5" y="6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5" y="45"/>
                  </a:lnTo>
                  <a:lnTo>
                    <a:pt x="10" y="35"/>
                  </a:lnTo>
                  <a:lnTo>
                    <a:pt x="30" y="15"/>
                  </a:lnTo>
                  <a:lnTo>
                    <a:pt x="65" y="5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150" y="5"/>
                  </a:lnTo>
                  <a:lnTo>
                    <a:pt x="180" y="15"/>
                  </a:lnTo>
                  <a:lnTo>
                    <a:pt x="205" y="35"/>
                  </a:lnTo>
                  <a:lnTo>
                    <a:pt x="210" y="45"/>
                  </a:lnTo>
                  <a:lnTo>
                    <a:pt x="215" y="55"/>
                  </a:lnTo>
                  <a:lnTo>
                    <a:pt x="215" y="55"/>
                  </a:lnTo>
                  <a:close/>
                </a:path>
              </a:pathLst>
            </a:custGeom>
            <a:solidFill>
              <a:srgbClr val="FAD8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0" name="Freeform 170"/>
            <p:cNvSpPr>
              <a:spLocks/>
            </p:cNvSpPr>
            <p:nvPr/>
          </p:nvSpPr>
          <p:spPr bwMode="auto">
            <a:xfrm>
              <a:off x="1897" y="857"/>
              <a:ext cx="200" cy="110"/>
            </a:xfrm>
            <a:custGeom>
              <a:avLst/>
              <a:gdLst/>
              <a:ahLst/>
              <a:cxnLst>
                <a:cxn ang="0">
                  <a:pos x="200" y="55"/>
                </a:cxn>
                <a:cxn ang="0">
                  <a:pos x="200" y="55"/>
                </a:cxn>
                <a:cxn ang="0">
                  <a:pos x="200" y="65"/>
                </a:cxn>
                <a:cxn ang="0">
                  <a:pos x="195" y="75"/>
                </a:cxn>
                <a:cxn ang="0">
                  <a:pos x="170" y="95"/>
                </a:cxn>
                <a:cxn ang="0">
                  <a:pos x="140" y="105"/>
                </a:cxn>
                <a:cxn ang="0">
                  <a:pos x="100" y="110"/>
                </a:cxn>
                <a:cxn ang="0">
                  <a:pos x="100" y="110"/>
                </a:cxn>
                <a:cxn ang="0">
                  <a:pos x="60" y="105"/>
                </a:cxn>
                <a:cxn ang="0">
                  <a:pos x="30" y="95"/>
                </a:cxn>
                <a:cxn ang="0">
                  <a:pos x="10" y="75"/>
                </a:cxn>
                <a:cxn ang="0">
                  <a:pos x="0" y="65"/>
                </a:cxn>
                <a:cxn ang="0">
                  <a:pos x="0" y="55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10" y="35"/>
                </a:cxn>
                <a:cxn ang="0">
                  <a:pos x="30" y="15"/>
                </a:cxn>
                <a:cxn ang="0">
                  <a:pos x="60" y="5"/>
                </a:cxn>
                <a:cxn ang="0">
                  <a:pos x="100" y="0"/>
                </a:cxn>
                <a:cxn ang="0">
                  <a:pos x="100" y="0"/>
                </a:cxn>
                <a:cxn ang="0">
                  <a:pos x="140" y="5"/>
                </a:cxn>
                <a:cxn ang="0">
                  <a:pos x="170" y="15"/>
                </a:cxn>
                <a:cxn ang="0">
                  <a:pos x="195" y="35"/>
                </a:cxn>
                <a:cxn ang="0">
                  <a:pos x="200" y="45"/>
                </a:cxn>
                <a:cxn ang="0">
                  <a:pos x="200" y="55"/>
                </a:cxn>
                <a:cxn ang="0">
                  <a:pos x="200" y="55"/>
                </a:cxn>
              </a:cxnLst>
              <a:rect l="0" t="0" r="r" b="b"/>
              <a:pathLst>
                <a:path w="200" h="110">
                  <a:moveTo>
                    <a:pt x="200" y="55"/>
                  </a:moveTo>
                  <a:lnTo>
                    <a:pt x="200" y="55"/>
                  </a:lnTo>
                  <a:lnTo>
                    <a:pt x="200" y="65"/>
                  </a:lnTo>
                  <a:lnTo>
                    <a:pt x="195" y="75"/>
                  </a:lnTo>
                  <a:lnTo>
                    <a:pt x="170" y="95"/>
                  </a:lnTo>
                  <a:lnTo>
                    <a:pt x="140" y="105"/>
                  </a:lnTo>
                  <a:lnTo>
                    <a:pt x="100" y="110"/>
                  </a:lnTo>
                  <a:lnTo>
                    <a:pt x="100" y="110"/>
                  </a:lnTo>
                  <a:lnTo>
                    <a:pt x="60" y="105"/>
                  </a:lnTo>
                  <a:lnTo>
                    <a:pt x="30" y="95"/>
                  </a:lnTo>
                  <a:lnTo>
                    <a:pt x="10" y="75"/>
                  </a:lnTo>
                  <a:lnTo>
                    <a:pt x="0" y="6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10" y="35"/>
                  </a:lnTo>
                  <a:lnTo>
                    <a:pt x="30" y="15"/>
                  </a:lnTo>
                  <a:lnTo>
                    <a:pt x="60" y="5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140" y="5"/>
                  </a:lnTo>
                  <a:lnTo>
                    <a:pt x="170" y="15"/>
                  </a:lnTo>
                  <a:lnTo>
                    <a:pt x="195" y="35"/>
                  </a:lnTo>
                  <a:lnTo>
                    <a:pt x="200" y="45"/>
                  </a:lnTo>
                  <a:lnTo>
                    <a:pt x="200" y="55"/>
                  </a:lnTo>
                  <a:lnTo>
                    <a:pt x="200" y="55"/>
                  </a:lnTo>
                  <a:close/>
                </a:path>
              </a:pathLst>
            </a:custGeom>
            <a:solidFill>
              <a:srgbClr val="F9D5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1" name="Freeform 171"/>
            <p:cNvSpPr>
              <a:spLocks/>
            </p:cNvSpPr>
            <p:nvPr/>
          </p:nvSpPr>
          <p:spPr bwMode="auto">
            <a:xfrm>
              <a:off x="1902" y="857"/>
              <a:ext cx="190" cy="105"/>
            </a:xfrm>
            <a:custGeom>
              <a:avLst/>
              <a:gdLst/>
              <a:ahLst/>
              <a:cxnLst>
                <a:cxn ang="0">
                  <a:pos x="190" y="55"/>
                </a:cxn>
                <a:cxn ang="0">
                  <a:pos x="190" y="55"/>
                </a:cxn>
                <a:cxn ang="0">
                  <a:pos x="190" y="65"/>
                </a:cxn>
                <a:cxn ang="0">
                  <a:pos x="185" y="75"/>
                </a:cxn>
                <a:cxn ang="0">
                  <a:pos x="165" y="90"/>
                </a:cxn>
                <a:cxn ang="0">
                  <a:pos x="130" y="100"/>
                </a:cxn>
                <a:cxn ang="0">
                  <a:pos x="95" y="105"/>
                </a:cxn>
                <a:cxn ang="0">
                  <a:pos x="95" y="105"/>
                </a:cxn>
                <a:cxn ang="0">
                  <a:pos x="60" y="100"/>
                </a:cxn>
                <a:cxn ang="0">
                  <a:pos x="30" y="90"/>
                </a:cxn>
                <a:cxn ang="0">
                  <a:pos x="5" y="75"/>
                </a:cxn>
                <a:cxn ang="0">
                  <a:pos x="0" y="65"/>
                </a:cxn>
                <a:cxn ang="0">
                  <a:pos x="0" y="55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5" y="35"/>
                </a:cxn>
                <a:cxn ang="0">
                  <a:pos x="30" y="15"/>
                </a:cxn>
                <a:cxn ang="0">
                  <a:pos x="60" y="5"/>
                </a:cxn>
                <a:cxn ang="0">
                  <a:pos x="95" y="0"/>
                </a:cxn>
                <a:cxn ang="0">
                  <a:pos x="95" y="0"/>
                </a:cxn>
                <a:cxn ang="0">
                  <a:pos x="130" y="5"/>
                </a:cxn>
                <a:cxn ang="0">
                  <a:pos x="165" y="15"/>
                </a:cxn>
                <a:cxn ang="0">
                  <a:pos x="185" y="35"/>
                </a:cxn>
                <a:cxn ang="0">
                  <a:pos x="190" y="45"/>
                </a:cxn>
                <a:cxn ang="0">
                  <a:pos x="190" y="55"/>
                </a:cxn>
                <a:cxn ang="0">
                  <a:pos x="190" y="55"/>
                </a:cxn>
              </a:cxnLst>
              <a:rect l="0" t="0" r="r" b="b"/>
              <a:pathLst>
                <a:path w="190" h="105">
                  <a:moveTo>
                    <a:pt x="190" y="55"/>
                  </a:moveTo>
                  <a:lnTo>
                    <a:pt x="190" y="55"/>
                  </a:lnTo>
                  <a:lnTo>
                    <a:pt x="190" y="65"/>
                  </a:lnTo>
                  <a:lnTo>
                    <a:pt x="185" y="75"/>
                  </a:lnTo>
                  <a:lnTo>
                    <a:pt x="165" y="90"/>
                  </a:lnTo>
                  <a:lnTo>
                    <a:pt x="130" y="100"/>
                  </a:lnTo>
                  <a:lnTo>
                    <a:pt x="95" y="105"/>
                  </a:lnTo>
                  <a:lnTo>
                    <a:pt x="95" y="105"/>
                  </a:lnTo>
                  <a:lnTo>
                    <a:pt x="60" y="100"/>
                  </a:lnTo>
                  <a:lnTo>
                    <a:pt x="30" y="90"/>
                  </a:lnTo>
                  <a:lnTo>
                    <a:pt x="5" y="75"/>
                  </a:lnTo>
                  <a:lnTo>
                    <a:pt x="0" y="6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5" y="35"/>
                  </a:lnTo>
                  <a:lnTo>
                    <a:pt x="30" y="15"/>
                  </a:lnTo>
                  <a:lnTo>
                    <a:pt x="60" y="5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30" y="5"/>
                  </a:lnTo>
                  <a:lnTo>
                    <a:pt x="165" y="15"/>
                  </a:lnTo>
                  <a:lnTo>
                    <a:pt x="185" y="35"/>
                  </a:lnTo>
                  <a:lnTo>
                    <a:pt x="190" y="45"/>
                  </a:lnTo>
                  <a:lnTo>
                    <a:pt x="190" y="55"/>
                  </a:lnTo>
                  <a:lnTo>
                    <a:pt x="190" y="55"/>
                  </a:lnTo>
                  <a:close/>
                </a:path>
              </a:pathLst>
            </a:custGeom>
            <a:solidFill>
              <a:srgbClr val="F9D3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2" name="Freeform 172"/>
            <p:cNvSpPr>
              <a:spLocks/>
            </p:cNvSpPr>
            <p:nvPr/>
          </p:nvSpPr>
          <p:spPr bwMode="auto">
            <a:xfrm>
              <a:off x="1907" y="862"/>
              <a:ext cx="180" cy="100"/>
            </a:xfrm>
            <a:custGeom>
              <a:avLst/>
              <a:gdLst/>
              <a:ahLst/>
              <a:cxnLst>
                <a:cxn ang="0">
                  <a:pos x="180" y="50"/>
                </a:cxn>
                <a:cxn ang="0">
                  <a:pos x="180" y="50"/>
                </a:cxn>
                <a:cxn ang="0">
                  <a:pos x="180" y="60"/>
                </a:cxn>
                <a:cxn ang="0">
                  <a:pos x="175" y="65"/>
                </a:cxn>
                <a:cxn ang="0">
                  <a:pos x="155" y="85"/>
                </a:cxn>
                <a:cxn ang="0">
                  <a:pos x="125" y="95"/>
                </a:cxn>
                <a:cxn ang="0">
                  <a:pos x="90" y="100"/>
                </a:cxn>
                <a:cxn ang="0">
                  <a:pos x="90" y="100"/>
                </a:cxn>
                <a:cxn ang="0">
                  <a:pos x="55" y="95"/>
                </a:cxn>
                <a:cxn ang="0">
                  <a:pos x="25" y="85"/>
                </a:cxn>
                <a:cxn ang="0">
                  <a:pos x="5" y="65"/>
                </a:cxn>
                <a:cxn ang="0">
                  <a:pos x="0" y="60"/>
                </a:cxn>
                <a:cxn ang="0">
                  <a:pos x="0" y="50"/>
                </a:cxn>
                <a:cxn ang="0">
                  <a:pos x="0" y="50"/>
                </a:cxn>
                <a:cxn ang="0">
                  <a:pos x="0" y="40"/>
                </a:cxn>
                <a:cxn ang="0">
                  <a:pos x="5" y="30"/>
                </a:cxn>
                <a:cxn ang="0">
                  <a:pos x="25" y="15"/>
                </a:cxn>
                <a:cxn ang="0">
                  <a:pos x="55" y="5"/>
                </a:cxn>
                <a:cxn ang="0">
                  <a:pos x="90" y="0"/>
                </a:cxn>
                <a:cxn ang="0">
                  <a:pos x="90" y="0"/>
                </a:cxn>
                <a:cxn ang="0">
                  <a:pos x="125" y="5"/>
                </a:cxn>
                <a:cxn ang="0">
                  <a:pos x="155" y="15"/>
                </a:cxn>
                <a:cxn ang="0">
                  <a:pos x="175" y="30"/>
                </a:cxn>
                <a:cxn ang="0">
                  <a:pos x="180" y="40"/>
                </a:cxn>
                <a:cxn ang="0">
                  <a:pos x="180" y="50"/>
                </a:cxn>
                <a:cxn ang="0">
                  <a:pos x="180" y="50"/>
                </a:cxn>
              </a:cxnLst>
              <a:rect l="0" t="0" r="r" b="b"/>
              <a:pathLst>
                <a:path w="180" h="100">
                  <a:moveTo>
                    <a:pt x="180" y="50"/>
                  </a:moveTo>
                  <a:lnTo>
                    <a:pt x="180" y="50"/>
                  </a:lnTo>
                  <a:lnTo>
                    <a:pt x="180" y="60"/>
                  </a:lnTo>
                  <a:lnTo>
                    <a:pt x="175" y="65"/>
                  </a:lnTo>
                  <a:lnTo>
                    <a:pt x="155" y="85"/>
                  </a:lnTo>
                  <a:lnTo>
                    <a:pt x="125" y="95"/>
                  </a:lnTo>
                  <a:lnTo>
                    <a:pt x="90" y="100"/>
                  </a:lnTo>
                  <a:lnTo>
                    <a:pt x="90" y="100"/>
                  </a:lnTo>
                  <a:lnTo>
                    <a:pt x="55" y="95"/>
                  </a:lnTo>
                  <a:lnTo>
                    <a:pt x="25" y="85"/>
                  </a:lnTo>
                  <a:lnTo>
                    <a:pt x="5" y="65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5" y="30"/>
                  </a:lnTo>
                  <a:lnTo>
                    <a:pt x="25" y="15"/>
                  </a:lnTo>
                  <a:lnTo>
                    <a:pt x="55" y="5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125" y="5"/>
                  </a:lnTo>
                  <a:lnTo>
                    <a:pt x="155" y="15"/>
                  </a:lnTo>
                  <a:lnTo>
                    <a:pt x="175" y="30"/>
                  </a:lnTo>
                  <a:lnTo>
                    <a:pt x="180" y="40"/>
                  </a:lnTo>
                  <a:lnTo>
                    <a:pt x="180" y="50"/>
                  </a:lnTo>
                  <a:lnTo>
                    <a:pt x="180" y="50"/>
                  </a:lnTo>
                  <a:close/>
                </a:path>
              </a:pathLst>
            </a:custGeom>
            <a:solidFill>
              <a:srgbClr val="F9D1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3" name="Freeform 173"/>
            <p:cNvSpPr>
              <a:spLocks/>
            </p:cNvSpPr>
            <p:nvPr/>
          </p:nvSpPr>
          <p:spPr bwMode="auto">
            <a:xfrm>
              <a:off x="1912" y="862"/>
              <a:ext cx="170" cy="95"/>
            </a:xfrm>
            <a:custGeom>
              <a:avLst/>
              <a:gdLst/>
              <a:ahLst/>
              <a:cxnLst>
                <a:cxn ang="0">
                  <a:pos x="170" y="45"/>
                </a:cxn>
                <a:cxn ang="0">
                  <a:pos x="170" y="45"/>
                </a:cxn>
                <a:cxn ang="0">
                  <a:pos x="165" y="55"/>
                </a:cxn>
                <a:cxn ang="0">
                  <a:pos x="160" y="65"/>
                </a:cxn>
                <a:cxn ang="0">
                  <a:pos x="145" y="80"/>
                </a:cxn>
                <a:cxn ang="0">
                  <a:pos x="115" y="90"/>
                </a:cxn>
                <a:cxn ang="0">
                  <a:pos x="85" y="95"/>
                </a:cxn>
                <a:cxn ang="0">
                  <a:pos x="85" y="95"/>
                </a:cxn>
                <a:cxn ang="0">
                  <a:pos x="50" y="90"/>
                </a:cxn>
                <a:cxn ang="0">
                  <a:pos x="25" y="80"/>
                </a:cxn>
                <a:cxn ang="0">
                  <a:pos x="5" y="65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0" y="40"/>
                </a:cxn>
                <a:cxn ang="0">
                  <a:pos x="5" y="30"/>
                </a:cxn>
                <a:cxn ang="0">
                  <a:pos x="25" y="15"/>
                </a:cxn>
                <a:cxn ang="0">
                  <a:pos x="50" y="5"/>
                </a:cxn>
                <a:cxn ang="0">
                  <a:pos x="85" y="0"/>
                </a:cxn>
                <a:cxn ang="0">
                  <a:pos x="85" y="0"/>
                </a:cxn>
                <a:cxn ang="0">
                  <a:pos x="115" y="5"/>
                </a:cxn>
                <a:cxn ang="0">
                  <a:pos x="145" y="15"/>
                </a:cxn>
                <a:cxn ang="0">
                  <a:pos x="160" y="30"/>
                </a:cxn>
                <a:cxn ang="0">
                  <a:pos x="165" y="40"/>
                </a:cxn>
                <a:cxn ang="0">
                  <a:pos x="170" y="45"/>
                </a:cxn>
                <a:cxn ang="0">
                  <a:pos x="170" y="45"/>
                </a:cxn>
              </a:cxnLst>
              <a:rect l="0" t="0" r="r" b="b"/>
              <a:pathLst>
                <a:path w="170" h="95">
                  <a:moveTo>
                    <a:pt x="170" y="45"/>
                  </a:moveTo>
                  <a:lnTo>
                    <a:pt x="170" y="45"/>
                  </a:lnTo>
                  <a:lnTo>
                    <a:pt x="165" y="55"/>
                  </a:lnTo>
                  <a:lnTo>
                    <a:pt x="160" y="65"/>
                  </a:lnTo>
                  <a:lnTo>
                    <a:pt x="145" y="80"/>
                  </a:lnTo>
                  <a:lnTo>
                    <a:pt x="115" y="90"/>
                  </a:lnTo>
                  <a:lnTo>
                    <a:pt x="85" y="95"/>
                  </a:lnTo>
                  <a:lnTo>
                    <a:pt x="85" y="95"/>
                  </a:lnTo>
                  <a:lnTo>
                    <a:pt x="50" y="90"/>
                  </a:lnTo>
                  <a:lnTo>
                    <a:pt x="25" y="80"/>
                  </a:lnTo>
                  <a:lnTo>
                    <a:pt x="5" y="65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5" y="30"/>
                  </a:lnTo>
                  <a:lnTo>
                    <a:pt x="25" y="15"/>
                  </a:lnTo>
                  <a:lnTo>
                    <a:pt x="50" y="5"/>
                  </a:lnTo>
                  <a:lnTo>
                    <a:pt x="85" y="0"/>
                  </a:lnTo>
                  <a:lnTo>
                    <a:pt x="85" y="0"/>
                  </a:lnTo>
                  <a:lnTo>
                    <a:pt x="115" y="5"/>
                  </a:lnTo>
                  <a:lnTo>
                    <a:pt x="145" y="15"/>
                  </a:lnTo>
                  <a:lnTo>
                    <a:pt x="160" y="30"/>
                  </a:lnTo>
                  <a:lnTo>
                    <a:pt x="165" y="40"/>
                  </a:lnTo>
                  <a:lnTo>
                    <a:pt x="170" y="45"/>
                  </a:lnTo>
                  <a:lnTo>
                    <a:pt x="170" y="45"/>
                  </a:lnTo>
                  <a:close/>
                </a:path>
              </a:pathLst>
            </a:custGeom>
            <a:solidFill>
              <a:srgbClr val="F8CE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4" name="Freeform 174"/>
            <p:cNvSpPr>
              <a:spLocks/>
            </p:cNvSpPr>
            <p:nvPr/>
          </p:nvSpPr>
          <p:spPr bwMode="auto">
            <a:xfrm>
              <a:off x="1912" y="862"/>
              <a:ext cx="165" cy="90"/>
            </a:xfrm>
            <a:custGeom>
              <a:avLst/>
              <a:gdLst/>
              <a:ahLst/>
              <a:cxnLst>
                <a:cxn ang="0">
                  <a:pos x="165" y="45"/>
                </a:cxn>
                <a:cxn ang="0">
                  <a:pos x="165" y="45"/>
                </a:cxn>
                <a:cxn ang="0">
                  <a:pos x="160" y="55"/>
                </a:cxn>
                <a:cxn ang="0">
                  <a:pos x="155" y="65"/>
                </a:cxn>
                <a:cxn ang="0">
                  <a:pos x="140" y="80"/>
                </a:cxn>
                <a:cxn ang="0">
                  <a:pos x="115" y="90"/>
                </a:cxn>
                <a:cxn ang="0">
                  <a:pos x="80" y="90"/>
                </a:cxn>
                <a:cxn ang="0">
                  <a:pos x="80" y="90"/>
                </a:cxn>
                <a:cxn ang="0">
                  <a:pos x="50" y="90"/>
                </a:cxn>
                <a:cxn ang="0">
                  <a:pos x="25" y="80"/>
                </a:cxn>
                <a:cxn ang="0">
                  <a:pos x="10" y="65"/>
                </a:cxn>
                <a:cxn ang="0">
                  <a:pos x="5" y="55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5" y="40"/>
                </a:cxn>
                <a:cxn ang="0">
                  <a:pos x="10" y="30"/>
                </a:cxn>
                <a:cxn ang="0">
                  <a:pos x="25" y="15"/>
                </a:cxn>
                <a:cxn ang="0">
                  <a:pos x="50" y="5"/>
                </a:cxn>
                <a:cxn ang="0">
                  <a:pos x="80" y="0"/>
                </a:cxn>
                <a:cxn ang="0">
                  <a:pos x="80" y="0"/>
                </a:cxn>
                <a:cxn ang="0">
                  <a:pos x="115" y="5"/>
                </a:cxn>
                <a:cxn ang="0">
                  <a:pos x="140" y="15"/>
                </a:cxn>
                <a:cxn ang="0">
                  <a:pos x="155" y="30"/>
                </a:cxn>
                <a:cxn ang="0">
                  <a:pos x="160" y="40"/>
                </a:cxn>
                <a:cxn ang="0">
                  <a:pos x="165" y="45"/>
                </a:cxn>
                <a:cxn ang="0">
                  <a:pos x="165" y="45"/>
                </a:cxn>
              </a:cxnLst>
              <a:rect l="0" t="0" r="r" b="b"/>
              <a:pathLst>
                <a:path w="165" h="90">
                  <a:moveTo>
                    <a:pt x="165" y="45"/>
                  </a:moveTo>
                  <a:lnTo>
                    <a:pt x="165" y="45"/>
                  </a:lnTo>
                  <a:lnTo>
                    <a:pt x="160" y="55"/>
                  </a:lnTo>
                  <a:lnTo>
                    <a:pt x="155" y="65"/>
                  </a:lnTo>
                  <a:lnTo>
                    <a:pt x="140" y="80"/>
                  </a:lnTo>
                  <a:lnTo>
                    <a:pt x="115" y="90"/>
                  </a:lnTo>
                  <a:lnTo>
                    <a:pt x="80" y="90"/>
                  </a:lnTo>
                  <a:lnTo>
                    <a:pt x="80" y="90"/>
                  </a:lnTo>
                  <a:lnTo>
                    <a:pt x="50" y="90"/>
                  </a:lnTo>
                  <a:lnTo>
                    <a:pt x="25" y="80"/>
                  </a:lnTo>
                  <a:lnTo>
                    <a:pt x="10" y="65"/>
                  </a:lnTo>
                  <a:lnTo>
                    <a:pt x="5" y="5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5" y="40"/>
                  </a:lnTo>
                  <a:lnTo>
                    <a:pt x="10" y="30"/>
                  </a:lnTo>
                  <a:lnTo>
                    <a:pt x="25" y="15"/>
                  </a:lnTo>
                  <a:lnTo>
                    <a:pt x="50" y="5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115" y="5"/>
                  </a:lnTo>
                  <a:lnTo>
                    <a:pt x="140" y="15"/>
                  </a:lnTo>
                  <a:lnTo>
                    <a:pt x="155" y="30"/>
                  </a:lnTo>
                  <a:lnTo>
                    <a:pt x="160" y="40"/>
                  </a:lnTo>
                  <a:lnTo>
                    <a:pt x="165" y="45"/>
                  </a:lnTo>
                  <a:lnTo>
                    <a:pt x="165" y="45"/>
                  </a:lnTo>
                  <a:close/>
                </a:path>
              </a:pathLst>
            </a:custGeom>
            <a:solidFill>
              <a:srgbClr val="F8CC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5" name="Freeform 175"/>
            <p:cNvSpPr>
              <a:spLocks/>
            </p:cNvSpPr>
            <p:nvPr/>
          </p:nvSpPr>
          <p:spPr bwMode="auto">
            <a:xfrm>
              <a:off x="1917" y="867"/>
              <a:ext cx="150" cy="85"/>
            </a:xfrm>
            <a:custGeom>
              <a:avLst/>
              <a:gdLst/>
              <a:ahLst/>
              <a:cxnLst>
                <a:cxn ang="0">
                  <a:pos x="150" y="40"/>
                </a:cxn>
                <a:cxn ang="0">
                  <a:pos x="150" y="40"/>
                </a:cxn>
                <a:cxn ang="0">
                  <a:pos x="145" y="55"/>
                </a:cxn>
                <a:cxn ang="0">
                  <a:pos x="130" y="70"/>
                </a:cxn>
                <a:cxn ang="0">
                  <a:pos x="105" y="80"/>
                </a:cxn>
                <a:cxn ang="0">
                  <a:pos x="75" y="85"/>
                </a:cxn>
                <a:cxn ang="0">
                  <a:pos x="75" y="85"/>
                </a:cxn>
                <a:cxn ang="0">
                  <a:pos x="45" y="80"/>
                </a:cxn>
                <a:cxn ang="0">
                  <a:pos x="25" y="70"/>
                </a:cxn>
                <a:cxn ang="0">
                  <a:pos x="5" y="55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5" y="25"/>
                </a:cxn>
                <a:cxn ang="0">
                  <a:pos x="25" y="10"/>
                </a:cxn>
                <a:cxn ang="0">
                  <a:pos x="45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5" y="0"/>
                </a:cxn>
                <a:cxn ang="0">
                  <a:pos x="130" y="10"/>
                </a:cxn>
                <a:cxn ang="0">
                  <a:pos x="145" y="25"/>
                </a:cxn>
                <a:cxn ang="0">
                  <a:pos x="150" y="40"/>
                </a:cxn>
                <a:cxn ang="0">
                  <a:pos x="150" y="40"/>
                </a:cxn>
              </a:cxnLst>
              <a:rect l="0" t="0" r="r" b="b"/>
              <a:pathLst>
                <a:path w="150" h="85">
                  <a:moveTo>
                    <a:pt x="150" y="40"/>
                  </a:moveTo>
                  <a:lnTo>
                    <a:pt x="150" y="40"/>
                  </a:lnTo>
                  <a:lnTo>
                    <a:pt x="145" y="55"/>
                  </a:lnTo>
                  <a:lnTo>
                    <a:pt x="130" y="70"/>
                  </a:lnTo>
                  <a:lnTo>
                    <a:pt x="105" y="80"/>
                  </a:lnTo>
                  <a:lnTo>
                    <a:pt x="75" y="85"/>
                  </a:lnTo>
                  <a:lnTo>
                    <a:pt x="75" y="85"/>
                  </a:lnTo>
                  <a:lnTo>
                    <a:pt x="45" y="80"/>
                  </a:lnTo>
                  <a:lnTo>
                    <a:pt x="25" y="70"/>
                  </a:lnTo>
                  <a:lnTo>
                    <a:pt x="5" y="55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5" y="25"/>
                  </a:lnTo>
                  <a:lnTo>
                    <a:pt x="25" y="10"/>
                  </a:lnTo>
                  <a:lnTo>
                    <a:pt x="4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5" y="0"/>
                  </a:lnTo>
                  <a:lnTo>
                    <a:pt x="130" y="10"/>
                  </a:lnTo>
                  <a:lnTo>
                    <a:pt x="145" y="25"/>
                  </a:lnTo>
                  <a:lnTo>
                    <a:pt x="150" y="40"/>
                  </a:lnTo>
                  <a:lnTo>
                    <a:pt x="150" y="40"/>
                  </a:lnTo>
                  <a:close/>
                </a:path>
              </a:pathLst>
            </a:custGeom>
            <a:solidFill>
              <a:srgbClr val="F7CA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6" name="Freeform 176"/>
            <p:cNvSpPr>
              <a:spLocks/>
            </p:cNvSpPr>
            <p:nvPr/>
          </p:nvSpPr>
          <p:spPr bwMode="auto">
            <a:xfrm>
              <a:off x="1378" y="887"/>
              <a:ext cx="274" cy="160"/>
            </a:xfrm>
            <a:custGeom>
              <a:avLst/>
              <a:gdLst/>
              <a:ahLst/>
              <a:cxnLst>
                <a:cxn ang="0">
                  <a:pos x="0" y="115"/>
                </a:cxn>
                <a:cxn ang="0">
                  <a:pos x="0" y="115"/>
                </a:cxn>
                <a:cxn ang="0">
                  <a:pos x="0" y="100"/>
                </a:cxn>
                <a:cxn ang="0">
                  <a:pos x="5" y="85"/>
                </a:cxn>
                <a:cxn ang="0">
                  <a:pos x="15" y="70"/>
                </a:cxn>
                <a:cxn ang="0">
                  <a:pos x="30" y="55"/>
                </a:cxn>
                <a:cxn ang="0">
                  <a:pos x="45" y="40"/>
                </a:cxn>
                <a:cxn ang="0">
                  <a:pos x="65" y="30"/>
                </a:cxn>
                <a:cxn ang="0">
                  <a:pos x="90" y="15"/>
                </a:cxn>
                <a:cxn ang="0">
                  <a:pos x="120" y="10"/>
                </a:cxn>
                <a:cxn ang="0">
                  <a:pos x="120" y="10"/>
                </a:cxn>
                <a:cxn ang="0">
                  <a:pos x="145" y="0"/>
                </a:cxn>
                <a:cxn ang="0">
                  <a:pos x="174" y="0"/>
                </a:cxn>
                <a:cxn ang="0">
                  <a:pos x="194" y="0"/>
                </a:cxn>
                <a:cxn ang="0">
                  <a:pos x="219" y="0"/>
                </a:cxn>
                <a:cxn ang="0">
                  <a:pos x="239" y="5"/>
                </a:cxn>
                <a:cxn ang="0">
                  <a:pos x="254" y="15"/>
                </a:cxn>
                <a:cxn ang="0">
                  <a:pos x="264" y="25"/>
                </a:cxn>
                <a:cxn ang="0">
                  <a:pos x="274" y="40"/>
                </a:cxn>
                <a:cxn ang="0">
                  <a:pos x="274" y="40"/>
                </a:cxn>
                <a:cxn ang="0">
                  <a:pos x="274" y="55"/>
                </a:cxn>
                <a:cxn ang="0">
                  <a:pos x="269" y="70"/>
                </a:cxn>
                <a:cxn ang="0">
                  <a:pos x="259" y="85"/>
                </a:cxn>
                <a:cxn ang="0">
                  <a:pos x="249" y="100"/>
                </a:cxn>
                <a:cxn ang="0">
                  <a:pos x="229" y="115"/>
                </a:cxn>
                <a:cxn ang="0">
                  <a:pos x="209" y="130"/>
                </a:cxn>
                <a:cxn ang="0">
                  <a:pos x="184" y="140"/>
                </a:cxn>
                <a:cxn ang="0">
                  <a:pos x="159" y="150"/>
                </a:cxn>
                <a:cxn ang="0">
                  <a:pos x="159" y="150"/>
                </a:cxn>
                <a:cxn ang="0">
                  <a:pos x="130" y="155"/>
                </a:cxn>
                <a:cxn ang="0">
                  <a:pos x="105" y="160"/>
                </a:cxn>
                <a:cxn ang="0">
                  <a:pos x="80" y="160"/>
                </a:cxn>
                <a:cxn ang="0">
                  <a:pos x="55" y="155"/>
                </a:cxn>
                <a:cxn ang="0">
                  <a:pos x="35" y="150"/>
                </a:cxn>
                <a:cxn ang="0">
                  <a:pos x="20" y="140"/>
                </a:cxn>
                <a:cxn ang="0">
                  <a:pos x="10" y="130"/>
                </a:cxn>
                <a:cxn ang="0">
                  <a:pos x="0" y="115"/>
                </a:cxn>
                <a:cxn ang="0">
                  <a:pos x="0" y="115"/>
                </a:cxn>
              </a:cxnLst>
              <a:rect l="0" t="0" r="r" b="b"/>
              <a:pathLst>
                <a:path w="274" h="160">
                  <a:moveTo>
                    <a:pt x="0" y="115"/>
                  </a:moveTo>
                  <a:lnTo>
                    <a:pt x="0" y="115"/>
                  </a:lnTo>
                  <a:lnTo>
                    <a:pt x="0" y="100"/>
                  </a:lnTo>
                  <a:lnTo>
                    <a:pt x="5" y="85"/>
                  </a:lnTo>
                  <a:lnTo>
                    <a:pt x="15" y="70"/>
                  </a:lnTo>
                  <a:lnTo>
                    <a:pt x="30" y="55"/>
                  </a:lnTo>
                  <a:lnTo>
                    <a:pt x="45" y="40"/>
                  </a:lnTo>
                  <a:lnTo>
                    <a:pt x="65" y="30"/>
                  </a:lnTo>
                  <a:lnTo>
                    <a:pt x="90" y="15"/>
                  </a:lnTo>
                  <a:lnTo>
                    <a:pt x="120" y="10"/>
                  </a:lnTo>
                  <a:lnTo>
                    <a:pt x="120" y="10"/>
                  </a:lnTo>
                  <a:lnTo>
                    <a:pt x="145" y="0"/>
                  </a:lnTo>
                  <a:lnTo>
                    <a:pt x="174" y="0"/>
                  </a:lnTo>
                  <a:lnTo>
                    <a:pt x="194" y="0"/>
                  </a:lnTo>
                  <a:lnTo>
                    <a:pt x="219" y="0"/>
                  </a:lnTo>
                  <a:lnTo>
                    <a:pt x="239" y="5"/>
                  </a:lnTo>
                  <a:lnTo>
                    <a:pt x="254" y="15"/>
                  </a:lnTo>
                  <a:lnTo>
                    <a:pt x="264" y="25"/>
                  </a:lnTo>
                  <a:lnTo>
                    <a:pt x="274" y="40"/>
                  </a:lnTo>
                  <a:lnTo>
                    <a:pt x="274" y="40"/>
                  </a:lnTo>
                  <a:lnTo>
                    <a:pt x="274" y="55"/>
                  </a:lnTo>
                  <a:lnTo>
                    <a:pt x="269" y="70"/>
                  </a:lnTo>
                  <a:lnTo>
                    <a:pt x="259" y="85"/>
                  </a:lnTo>
                  <a:lnTo>
                    <a:pt x="249" y="100"/>
                  </a:lnTo>
                  <a:lnTo>
                    <a:pt x="229" y="115"/>
                  </a:lnTo>
                  <a:lnTo>
                    <a:pt x="209" y="130"/>
                  </a:lnTo>
                  <a:lnTo>
                    <a:pt x="184" y="140"/>
                  </a:lnTo>
                  <a:lnTo>
                    <a:pt x="159" y="150"/>
                  </a:lnTo>
                  <a:lnTo>
                    <a:pt x="159" y="150"/>
                  </a:lnTo>
                  <a:lnTo>
                    <a:pt x="130" y="155"/>
                  </a:lnTo>
                  <a:lnTo>
                    <a:pt x="105" y="160"/>
                  </a:lnTo>
                  <a:lnTo>
                    <a:pt x="80" y="160"/>
                  </a:lnTo>
                  <a:lnTo>
                    <a:pt x="55" y="155"/>
                  </a:lnTo>
                  <a:lnTo>
                    <a:pt x="35" y="150"/>
                  </a:lnTo>
                  <a:lnTo>
                    <a:pt x="20" y="140"/>
                  </a:lnTo>
                  <a:lnTo>
                    <a:pt x="10" y="130"/>
                  </a:lnTo>
                  <a:lnTo>
                    <a:pt x="0" y="115"/>
                  </a:lnTo>
                  <a:lnTo>
                    <a:pt x="0" y="115"/>
                  </a:lnTo>
                  <a:close/>
                </a:path>
              </a:pathLst>
            </a:custGeom>
            <a:solidFill>
              <a:srgbClr val="FDEA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017" name="Freeform 177"/>
            <p:cNvSpPr>
              <a:spLocks/>
            </p:cNvSpPr>
            <p:nvPr/>
          </p:nvSpPr>
          <p:spPr bwMode="auto">
            <a:xfrm>
              <a:off x="1383" y="887"/>
              <a:ext cx="264" cy="155"/>
            </a:xfrm>
            <a:custGeom>
              <a:avLst/>
              <a:gdLst/>
              <a:ahLst/>
              <a:cxnLst>
                <a:cxn ang="0">
                  <a:pos x="5" y="115"/>
                </a:cxn>
                <a:cxn ang="0">
                  <a:pos x="5" y="115"/>
                </a:cxn>
                <a:cxn ang="0">
                  <a:pos x="0" y="100"/>
                </a:cxn>
                <a:cxn ang="0">
                  <a:pos x="5" y="85"/>
                </a:cxn>
                <a:cxn ang="0">
                  <a:pos x="15" y="70"/>
                </a:cxn>
                <a:cxn ang="0">
                  <a:pos x="30" y="55"/>
                </a:cxn>
                <a:cxn ang="0">
                  <a:pos x="45" y="45"/>
                </a:cxn>
                <a:cxn ang="0">
                  <a:pos x="65" y="30"/>
                </a:cxn>
                <a:cxn ang="0">
                  <a:pos x="115" y="10"/>
                </a:cxn>
                <a:cxn ang="0">
                  <a:pos x="115" y="10"/>
                </a:cxn>
                <a:cxn ang="0">
                  <a:pos x="164" y="0"/>
                </a:cxn>
                <a:cxn ang="0">
                  <a:pos x="189" y="0"/>
                </a:cxn>
                <a:cxn ang="0">
                  <a:pos x="214" y="5"/>
                </a:cxn>
                <a:cxn ang="0">
                  <a:pos x="229" y="10"/>
                </a:cxn>
                <a:cxn ang="0">
                  <a:pos x="244" y="20"/>
                </a:cxn>
                <a:cxn ang="0">
                  <a:pos x="259" y="30"/>
                </a:cxn>
                <a:cxn ang="0">
                  <a:pos x="264" y="40"/>
                </a:cxn>
                <a:cxn ang="0">
                  <a:pos x="264" y="40"/>
                </a:cxn>
                <a:cxn ang="0">
                  <a:pos x="264" y="55"/>
                </a:cxn>
                <a:cxn ang="0">
                  <a:pos x="259" y="70"/>
                </a:cxn>
                <a:cxn ang="0">
                  <a:pos x="254" y="85"/>
                </a:cxn>
                <a:cxn ang="0">
                  <a:pos x="239" y="100"/>
                </a:cxn>
                <a:cxn ang="0">
                  <a:pos x="224" y="115"/>
                </a:cxn>
                <a:cxn ang="0">
                  <a:pos x="204" y="125"/>
                </a:cxn>
                <a:cxn ang="0">
                  <a:pos x="154" y="145"/>
                </a:cxn>
                <a:cxn ang="0">
                  <a:pos x="154" y="145"/>
                </a:cxn>
                <a:cxn ang="0">
                  <a:pos x="100" y="155"/>
                </a:cxn>
                <a:cxn ang="0">
                  <a:pos x="75" y="155"/>
                </a:cxn>
                <a:cxn ang="0">
                  <a:pos x="55" y="155"/>
                </a:cxn>
                <a:cxn ang="0">
                  <a:pos x="35" y="150"/>
                </a:cxn>
                <a:cxn ang="0">
                  <a:pos x="20" y="140"/>
                </a:cxn>
                <a:cxn ang="0">
                  <a:pos x="10" y="130"/>
                </a:cxn>
                <a:cxn ang="0">
                  <a:pos x="5" y="115"/>
                </a:cxn>
                <a:cxn ang="0">
                  <a:pos x="5" y="115"/>
                </a:cxn>
              </a:cxnLst>
              <a:rect l="0" t="0" r="r" b="b"/>
              <a:pathLst>
                <a:path w="264" h="155">
                  <a:moveTo>
                    <a:pt x="5" y="115"/>
                  </a:moveTo>
                  <a:lnTo>
                    <a:pt x="5" y="115"/>
                  </a:lnTo>
                  <a:lnTo>
                    <a:pt x="0" y="100"/>
                  </a:lnTo>
                  <a:lnTo>
                    <a:pt x="5" y="85"/>
                  </a:lnTo>
                  <a:lnTo>
                    <a:pt x="15" y="70"/>
                  </a:lnTo>
                  <a:lnTo>
                    <a:pt x="30" y="55"/>
                  </a:lnTo>
                  <a:lnTo>
                    <a:pt x="45" y="45"/>
                  </a:lnTo>
                  <a:lnTo>
                    <a:pt x="65" y="30"/>
                  </a:lnTo>
                  <a:lnTo>
                    <a:pt x="115" y="10"/>
                  </a:lnTo>
                  <a:lnTo>
                    <a:pt x="115" y="10"/>
                  </a:lnTo>
                  <a:lnTo>
                    <a:pt x="164" y="0"/>
                  </a:lnTo>
                  <a:lnTo>
                    <a:pt x="189" y="0"/>
                  </a:lnTo>
                  <a:lnTo>
                    <a:pt x="214" y="5"/>
                  </a:lnTo>
                  <a:lnTo>
                    <a:pt x="229" y="10"/>
                  </a:lnTo>
                  <a:lnTo>
                    <a:pt x="244" y="20"/>
                  </a:lnTo>
                  <a:lnTo>
                    <a:pt x="259" y="30"/>
                  </a:lnTo>
                  <a:lnTo>
                    <a:pt x="264" y="40"/>
                  </a:lnTo>
                  <a:lnTo>
                    <a:pt x="264" y="40"/>
                  </a:lnTo>
                  <a:lnTo>
                    <a:pt x="264" y="55"/>
                  </a:lnTo>
                  <a:lnTo>
                    <a:pt x="259" y="70"/>
                  </a:lnTo>
                  <a:lnTo>
                    <a:pt x="254" y="85"/>
                  </a:lnTo>
                  <a:lnTo>
                    <a:pt x="239" y="100"/>
                  </a:lnTo>
                  <a:lnTo>
                    <a:pt x="224" y="115"/>
                  </a:lnTo>
                  <a:lnTo>
                    <a:pt x="204" y="125"/>
                  </a:lnTo>
                  <a:lnTo>
                    <a:pt x="154" y="145"/>
                  </a:lnTo>
                  <a:lnTo>
                    <a:pt x="154" y="145"/>
                  </a:lnTo>
                  <a:lnTo>
                    <a:pt x="100" y="155"/>
                  </a:lnTo>
                  <a:lnTo>
                    <a:pt x="75" y="155"/>
                  </a:lnTo>
                  <a:lnTo>
                    <a:pt x="55" y="155"/>
                  </a:lnTo>
                  <a:lnTo>
                    <a:pt x="35" y="150"/>
                  </a:lnTo>
                  <a:lnTo>
                    <a:pt x="20" y="140"/>
                  </a:lnTo>
                  <a:lnTo>
                    <a:pt x="10" y="130"/>
                  </a:lnTo>
                  <a:lnTo>
                    <a:pt x="5" y="115"/>
                  </a:lnTo>
                  <a:lnTo>
                    <a:pt x="5" y="115"/>
                  </a:lnTo>
                  <a:close/>
                </a:path>
              </a:pathLst>
            </a:custGeom>
            <a:solidFill>
              <a:srgbClr val="FDE6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6022" name="Rectangle 18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021" name="Object 181"/>
          <p:cNvGraphicFramePr>
            <a:graphicFrameLocks noChangeAspect="1"/>
          </p:cNvGraphicFramePr>
          <p:nvPr/>
        </p:nvGraphicFramePr>
        <p:xfrm>
          <a:off x="5500694" y="2643182"/>
          <a:ext cx="2214578" cy="3506416"/>
        </p:xfrm>
        <a:graphic>
          <a:graphicData uri="http://schemas.openxmlformats.org/presentationml/2006/ole">
            <p:oleObj spid="_x0000_s36021" name="Формула" r:id="rId5" imgW="914400" imgH="1447800" progId="Equation.3">
              <p:embed/>
            </p:oleObj>
          </a:graphicData>
        </a:graphic>
      </p:graphicFrame>
      <p:pic>
        <p:nvPicPr>
          <p:cNvPr id="36023" name="Picture 183" descr="C:\Documents and Settings\Интернет\Local Settings\Temporary Internet Files\Content.IE5\8456DJ3W\MCj0440428000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15272" y="5357826"/>
            <a:ext cx="1058312" cy="1114420"/>
          </a:xfrm>
          <a:prstGeom prst="rect">
            <a:avLst/>
          </a:prstGeom>
          <a:noFill/>
        </p:spPr>
      </p:pic>
      <p:pic>
        <p:nvPicPr>
          <p:cNvPr id="36024" name="Picture 184" descr="C:\Documents and Settings\Интернет\Local Settings\Temporary Internet Files\Content.IE5\L73LXAIP\MCj0440424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2844" y="5214950"/>
            <a:ext cx="1071538" cy="1038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42910" y="785794"/>
            <a:ext cx="7929618" cy="918418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Определение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642910" y="1928802"/>
            <a:ext cx="8229600" cy="453199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Уравнение вида                            ,  где               называется квадратным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- старший коэффициент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- коэффициент</a:t>
            </a:r>
          </a:p>
          <a:p>
            <a:pPr>
              <a:buNone/>
            </a:pPr>
            <a:r>
              <a:rPr lang="ru-RU" sz="32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- свободный член  </a:t>
            </a:r>
          </a:p>
          <a:p>
            <a:pPr>
              <a:buNone/>
            </a:pPr>
            <a:endParaRPr lang="ru-RU" sz="3200" dirty="0">
              <a:ln w="18415" cmpd="sng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4643438" y="2071678"/>
          <a:ext cx="2089020" cy="428628"/>
        </p:xfrm>
        <a:graphic>
          <a:graphicData uri="http://schemas.openxmlformats.org/presentationml/2006/ole">
            <p:oleObj spid="_x0000_s38914" name="Формула" r:id="rId3" imgW="977760" imgH="203040" progId="Equation.3">
              <p:embed/>
            </p:oleObj>
          </a:graphicData>
        </a:graphic>
      </p:graphicFrame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428728" y="2571744"/>
          <a:ext cx="879815" cy="428628"/>
        </p:xfrm>
        <a:graphic>
          <a:graphicData uri="http://schemas.openxmlformats.org/presentationml/2006/ole">
            <p:oleObj spid="_x0000_s38915" name="Формула" r:id="rId4" imgW="368140" imgH="177723" progId="Equation.3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071538" y="3071810"/>
          <a:ext cx="447678" cy="516552"/>
        </p:xfrm>
        <a:graphic>
          <a:graphicData uri="http://schemas.openxmlformats.org/presentationml/2006/ole">
            <p:oleObj spid="_x0000_s38916" name="Формула" r:id="rId5" imgW="126835" imgH="139518" progId="Equation.3">
              <p:embed/>
            </p:oleObj>
          </a:graphicData>
        </a:graphic>
      </p:graphicFrame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1142976" y="3643314"/>
          <a:ext cx="428628" cy="626456"/>
        </p:xfrm>
        <a:graphic>
          <a:graphicData uri="http://schemas.openxmlformats.org/presentationml/2006/ole">
            <p:oleObj spid="_x0000_s38917" name="Формула" r:id="rId6" imgW="126725" imgH="177415" progId="Equation.3">
              <p:embed/>
            </p:oleObj>
          </a:graphicData>
        </a:graphic>
      </p:graphicFrame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711" name="Object 15"/>
          <p:cNvGraphicFramePr>
            <a:graphicFrameLocks noChangeAspect="1"/>
          </p:cNvGraphicFramePr>
          <p:nvPr/>
        </p:nvGraphicFramePr>
        <p:xfrm>
          <a:off x="1071538" y="4286256"/>
          <a:ext cx="700094" cy="500067"/>
        </p:xfrm>
        <a:graphic>
          <a:graphicData uri="http://schemas.openxmlformats.org/presentationml/2006/ole">
            <p:oleObj spid="_x0000_s38918" name="Формула" r:id="rId7" imgW="114201" imgH="139579" progId="Equation.3">
              <p:embed/>
            </p:oleObj>
          </a:graphicData>
        </a:graphic>
      </p:graphicFrame>
      <p:pic>
        <p:nvPicPr>
          <p:cNvPr id="29713" name="Picture 17" descr="C:\Documents and Settings\Интернет\Local Settings\Temporary Internet Files\Content.IE5\IHILY396\MPj04387810000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29454" y="5000636"/>
            <a:ext cx="1878320" cy="1298378"/>
          </a:xfrm>
          <a:prstGeom prst="rect">
            <a:avLst/>
          </a:prstGeom>
          <a:noFill/>
        </p:spPr>
      </p:pic>
      <p:pic>
        <p:nvPicPr>
          <p:cNvPr id="29714" name="Picture 18" descr="C:\Documents and Settings\Интернет\Local Settings\Temporary Internet Files\Content.IE5\6X5SJZ2O\MCj04349010000[1]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214290"/>
            <a:ext cx="1428760" cy="1428760"/>
          </a:xfrm>
          <a:prstGeom prst="rect">
            <a:avLst/>
          </a:prstGeom>
          <a:noFill/>
        </p:spPr>
      </p:pic>
      <p:pic>
        <p:nvPicPr>
          <p:cNvPr id="29716" name="Picture 20" descr="C:\Documents and Settings\Интернет\Local Settings\Temporary Internet Files\Content.IE5\6X5SJZ2O\MCj03970580000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32860" y="571480"/>
            <a:ext cx="1058091" cy="1071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64294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Квадратные уравнения</a:t>
            </a:r>
            <a:endParaRPr lang="ru-RU" dirty="0"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686304" cy="65935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sz="3200" b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Полные уравнения</a:t>
            </a:r>
            <a:endParaRPr lang="ru-RU" sz="3200" b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2132" y="1859757"/>
            <a:ext cx="3286148" cy="65484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3200" b="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Неполные уравнения</a:t>
            </a:r>
            <a:endParaRPr lang="ru-RU" sz="3200" b="0" dirty="0">
              <a:ln w="1841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00034" y="2643182"/>
            <a:ext cx="4643470" cy="371713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Квадратное уравнение называется полным , если все его коэффициенты отличны от нуля</a:t>
            </a:r>
          </a:p>
          <a:p>
            <a:pPr>
              <a:buNone/>
            </a:pP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ru-RU" sz="12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Квадратное уравнение называется приведенным , если старший коэффициент равен  единице </a:t>
            </a:r>
          </a:p>
          <a:p>
            <a:pPr>
              <a:buNone/>
            </a:pP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2132" y="2643182"/>
            <a:ext cx="3286148" cy="371713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Если хотя бы один из коэффициентов  квадратного уравнения равен  такое уравнение называется неполным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643702" y="150017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285984" y="150017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6286512" y="4429132"/>
          <a:ext cx="1714512" cy="1472463"/>
        </p:xfrm>
        <a:graphic>
          <a:graphicData uri="http://schemas.openxmlformats.org/presentationml/2006/ole">
            <p:oleObj spid="_x0000_s39938" name="Формула" r:id="rId3" imgW="812447" imgH="698197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928794" y="3714752"/>
          <a:ext cx="1928826" cy="789066"/>
        </p:xfrm>
        <a:graphic>
          <a:graphicData uri="http://schemas.openxmlformats.org/presentationml/2006/ole">
            <p:oleObj spid="_x0000_s39939" name="Формула" r:id="rId4" imgW="1117440" imgH="457200" progId="Equation.3">
              <p:embed/>
            </p:oleObj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2071670" y="5786454"/>
          <a:ext cx="1857388" cy="364534"/>
        </p:xfrm>
        <a:graphic>
          <a:graphicData uri="http://schemas.openxmlformats.org/presentationml/2006/ole">
            <p:oleObj spid="_x0000_s39940" name="Формула" r:id="rId5" imgW="1016000" imgH="203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</TotalTime>
  <Words>215</Words>
  <Application>Microsoft Office PowerPoint</Application>
  <PresentationFormat>Экран (4:3)</PresentationFormat>
  <Paragraphs>75</Paragraphs>
  <Slides>10</Slides>
  <Notes>1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Поток</vt:lpstr>
      <vt:lpstr>Формула</vt:lpstr>
      <vt:lpstr>Квадратные уравнения</vt:lpstr>
      <vt:lpstr>Устная разминка</vt:lpstr>
      <vt:lpstr>Решите уравнение </vt:lpstr>
      <vt:lpstr>Определение </vt:lpstr>
      <vt:lpstr>Какие из уравнений являются квадратными</vt:lpstr>
      <vt:lpstr>Квадратные уравнения</vt:lpstr>
      <vt:lpstr>Выполните задания</vt:lpstr>
      <vt:lpstr>Определение </vt:lpstr>
      <vt:lpstr>Квадратные уравнения</vt:lpstr>
      <vt:lpstr>    Спасибо за урок!!!!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Квадратные уравнения</dc:title>
  <dc:creator>Интернет</dc:creator>
  <cp:lastModifiedBy>Интернет</cp:lastModifiedBy>
  <cp:revision>33</cp:revision>
  <dcterms:created xsi:type="dcterms:W3CDTF">2010-02-01T10:22:17Z</dcterms:created>
  <dcterms:modified xsi:type="dcterms:W3CDTF">2010-02-04T17:03:10Z</dcterms:modified>
</cp:coreProperties>
</file>