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5" r:id="rId3"/>
    <p:sldId id="272" r:id="rId4"/>
    <p:sldId id="273" r:id="rId5"/>
    <p:sldId id="274" r:id="rId6"/>
    <p:sldId id="258" r:id="rId7"/>
    <p:sldId id="260" r:id="rId8"/>
    <p:sldId id="261" r:id="rId9"/>
    <p:sldId id="259" r:id="rId10"/>
    <p:sldId id="262" r:id="rId11"/>
    <p:sldId id="263" r:id="rId12"/>
    <p:sldId id="264" r:id="rId13"/>
    <p:sldId id="276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FFFFFF"/>
                </a:solidFill>
              </a:endParaRPr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FFFFFF"/>
                </a:solidFill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90F2D1-1DF5-47B3-935E-06DAB48C9B6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169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EAF20-6913-4B6A-AA32-859B2D9DCC7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1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EE20-C061-4979-9F41-10F5FB577F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1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F7A46D-BE46-41C9-AD50-C22E5561F2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C8B1EEB-407E-4476-809B-7F4C16A760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6173B5-4C9E-473D-B4F4-82EABA3254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6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4A453-F77B-4C19-9DDF-728C2CCA50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7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6C8D4-9B99-4616-A2A6-631B2B757AD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9C6EB-CA9E-4B0D-BE1C-2B74DB3318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4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C08F-F518-4405-8ABD-6BF316233D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5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9F6D6-E47B-4CB0-902F-1E7F46EC1B8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2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6FC52-91A5-451C-BB32-94649D05908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4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DE34-6B96-41D7-8C15-D8018E66A0B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3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C1AF8-FBE2-453B-98E4-0138E6BB192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5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FFFFFF"/>
                </a:solidFill>
              </a:endParaRPr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FFFFFF"/>
                </a:solidFill>
              </a:endParaRPr>
            </a:p>
          </p:txBody>
        </p:sp>
      </p:grp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4B7456-A17B-429D-B07D-3C4D4ABC57E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917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66" y="689014"/>
            <a:ext cx="85358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7030A0"/>
                </a:solidFill>
              </a:rPr>
              <a:t>      </a:t>
            </a:r>
            <a:r>
              <a:rPr lang="ru-RU" sz="4400" b="1" i="1" dirty="0" smtClean="0">
                <a:solidFill>
                  <a:srgbClr val="7030A0"/>
                </a:solidFill>
              </a:rPr>
              <a:t>  8 класс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Дробные рациональные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     уравнения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2842" y="3505636"/>
            <a:ext cx="4656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Задания для </a:t>
            </a:r>
            <a:r>
              <a:rPr lang="ru-RU" sz="3200" dirty="0">
                <a:solidFill>
                  <a:prstClr val="black"/>
                </a:solidFill>
              </a:rPr>
              <a:t>интерактивной </a:t>
            </a:r>
            <a:r>
              <a:rPr lang="ru-RU" sz="3200" dirty="0" smtClean="0">
                <a:solidFill>
                  <a:prstClr val="black"/>
                </a:solidFill>
              </a:rPr>
              <a:t>доски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МБОУ «СОШ» №31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 г. Курск</a:t>
            </a:r>
          </a:p>
          <a:p>
            <a:pPr algn="ctr"/>
            <a:r>
              <a:rPr lang="ru-RU" sz="3200" dirty="0" err="1" smtClean="0">
                <a:solidFill>
                  <a:prstClr val="black"/>
                </a:solidFill>
              </a:rPr>
              <a:t>Шапкова</a:t>
            </a:r>
            <a:r>
              <a:rPr lang="ru-RU" sz="3200" dirty="0" smtClean="0">
                <a:solidFill>
                  <a:prstClr val="black"/>
                </a:solidFill>
              </a:rPr>
              <a:t> В.Г.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5715016"/>
            <a:ext cx="90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   </a:t>
            </a:r>
          </a:p>
        </p:txBody>
      </p:sp>
      <p:pic>
        <p:nvPicPr>
          <p:cNvPr id="5" name="Рисунок 4" descr="незнай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2071678"/>
            <a:ext cx="3500462" cy="4375578"/>
          </a:xfrm>
          <a:prstGeom prst="rect">
            <a:avLst/>
          </a:prstGeom>
        </p:spPr>
      </p:pic>
      <p:pic>
        <p:nvPicPr>
          <p:cNvPr id="6" name="Рисунок 5" descr="незнай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2071678"/>
            <a:ext cx="3500462" cy="4375578"/>
          </a:xfrm>
          <a:prstGeom prst="rect">
            <a:avLst/>
          </a:prstGeom>
        </p:spPr>
      </p:pic>
      <p:pic>
        <p:nvPicPr>
          <p:cNvPr id="7" name="Рисунок 6" descr="незнай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007" y="2071678"/>
            <a:ext cx="3500462" cy="43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0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9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0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1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64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48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79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5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31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0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" y="0"/>
            <a:ext cx="9144000" cy="68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8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143(2)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192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0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98460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зрез">
  <a:themeElements>
    <a:clrScheme name="Разрез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Разрез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2012-07-06T14:53:26Z</dcterms:created>
  <dcterms:modified xsi:type="dcterms:W3CDTF">2012-07-08T18:21:09Z</dcterms:modified>
</cp:coreProperties>
</file>