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5" r:id="rId5"/>
    <p:sldId id="266" r:id="rId6"/>
    <p:sldId id="268" r:id="rId7"/>
    <p:sldId id="257" r:id="rId8"/>
    <p:sldId id="261" r:id="rId9"/>
    <p:sldId id="263" r:id="rId10"/>
    <p:sldId id="262" r:id="rId11"/>
    <p:sldId id="258" r:id="rId12"/>
    <p:sldId id="259" r:id="rId13"/>
    <p:sldId id="260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EB97-376F-4885-8598-D7ED823747BE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70E9-E7C8-4D10-895E-D5C40B84BE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ovichkov.msk.ru/?p=1699" TargetMode="External"/><Relationship Id="rId2" Type="http://schemas.openxmlformats.org/officeDocument/2006/relationships/hyperlink" Target="http://www.all-fizika.com/article/index.php?id_article=2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evt.ru/load/prezentacii_powerpoint/bystrii_schet_powerpoint/112-1-0-972" TargetMode="External"/><Relationship Id="rId5" Type="http://schemas.openxmlformats.org/officeDocument/2006/relationships/hyperlink" Target="http://phizmat.org.ua/2009-04-21-19-42-29/593-nesrandartn-umnozheniye" TargetMode="External"/><Relationship Id="rId4" Type="http://schemas.openxmlformats.org/officeDocument/2006/relationships/hyperlink" Target="http://schoolmathematics.ru/umnozenie-graficeskim-cpocob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Различные способы умножения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284984"/>
            <a:ext cx="54006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Проектная работа учащихся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9а класса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ГБОУ школа № 589 Санкт-Петербурга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Рисунок 57" descr="http://allforchildren.ru/pictures/school/school19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861048"/>
            <a:ext cx="1979712" cy="2603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1" descr="http://allforchildren.ru/pictures/school/school19-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1785950" cy="2584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Выполните умножение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23</a:t>
            </a:r>
            <a:r>
              <a:rPr lang="en-US" sz="4800" dirty="0" smtClean="0"/>
              <a:t>x48=</a:t>
            </a:r>
            <a:endParaRPr lang="ru-RU" sz="4800" dirty="0" smtClean="0"/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Ответ: 1104</a:t>
            </a:r>
          </a:p>
          <a:p>
            <a:pPr>
              <a:buNone/>
            </a:pPr>
            <a:endParaRPr lang="ru-RU" sz="4800" dirty="0"/>
          </a:p>
          <a:p>
            <a:pPr>
              <a:buNone/>
            </a:pPr>
            <a:endParaRPr lang="ru-RU" sz="4800" dirty="0" smtClean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3356992"/>
            <a:ext cx="1800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2  3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|  |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4  8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0824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987824" y="3501008"/>
            <a:ext cx="21957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2  3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4  8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28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347864" y="4077072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347864" y="4149080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48064" y="3573016"/>
            <a:ext cx="12596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0824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28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1104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Линейный способ умножения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336155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1920" y="15567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листе бумаги поочередно рисуем линии, количество которых определяется из данного примера.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63691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Сначала 32: 3 красные линии и чуть ниже - 2 синие. Затем 21: перпендикулярно уже нарисованным, рисуем сначала 2 зеленые, затем - 1 малиновую. ВАЖНО: линии первого числа рисуются в направлении из верхнего левого угла в нижний правый, второго числа - из нижнего левого, в верхний правый. Затем считаем количество точек пересечения в каждой из трех областей (на рисунке области обозначены в виде окружностей). Итак, в первой области ( область сотен) - 6 точек, во второй (область десятков) - 7 точек, в третьей (область единиц) - 2 точки. Следовательно ответ: 672.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Линейный способ умножения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88843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1556792"/>
            <a:ext cx="4662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 </a:t>
            </a:r>
            <a:r>
              <a:rPr lang="ru-RU" dirty="0"/>
              <a:t>области, где количество точек получилось однозначное сложности не вызывают, поэтому начнем разбирать третью область, где 16 точек пересечения: от 16 в этой области оставляем только последнюю цифру, а значит 6, все остальное (а значит - 1) переносим в соседнюю область справа налево, следовательно в третьей области осталось число 6, а во второй теперь к имеющимся 9 точкам надо добавить перенесенную единицу. Следовательно, во второй области теперь 10 точек, а это опять не однозначное число, значит 0 оставим во второй области, а единицу перенесем в первую - теперь в первой на одну точку больше, а значит 5. Составим ответ: 50676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Выполните умножение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32</a:t>
            </a:r>
            <a:r>
              <a:rPr lang="en-US" sz="7200" dirty="0" smtClean="0"/>
              <a:t>x</a:t>
            </a:r>
            <a:r>
              <a:rPr lang="ru-RU" sz="7200" dirty="0" smtClean="0"/>
              <a:t>12=               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 384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331640" y="2060848"/>
            <a:ext cx="468052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475656" y="2132856"/>
            <a:ext cx="468052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619672" y="2348880"/>
            <a:ext cx="4608512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635896" y="3356992"/>
            <a:ext cx="316835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501008"/>
            <a:ext cx="3168352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87824" y="3356992"/>
            <a:ext cx="2736304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44008" y="2420888"/>
            <a:ext cx="280831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88024" y="2348880"/>
            <a:ext cx="2736304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67744" y="342900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3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436510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4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4869160"/>
            <a:ext cx="470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400" dirty="0" smtClean="0">
                <a:solidFill>
                  <a:srgbClr val="FF0000"/>
                </a:solidFill>
              </a:rPr>
              <a:t>8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работе рассмотрено 4 способа умножения натуральных чисел, которые успешно могут применяться учащимися</a:t>
            </a:r>
          </a:p>
          <a:p>
            <a:r>
              <a:rPr lang="ru-RU" dirty="0" smtClean="0"/>
              <a:t> «Умножение способом </a:t>
            </a:r>
            <a:r>
              <a:rPr lang="ru-RU" i="1" dirty="0" err="1" smtClean="0"/>
              <a:t>Ферроля</a:t>
            </a:r>
            <a:r>
              <a:rPr lang="ru-RU" dirty="0" smtClean="0"/>
              <a:t>» удобно применять при умножении двузначного числа на двузначное</a:t>
            </a:r>
          </a:p>
          <a:p>
            <a:r>
              <a:rPr lang="ru-RU" dirty="0" smtClean="0"/>
              <a:t> «Линейный способ умножения» дает быстрый результат когда цифры, входящие в числа малы.</a:t>
            </a:r>
          </a:p>
          <a:p>
            <a:r>
              <a:rPr lang="ru-RU" dirty="0" smtClean="0"/>
              <a:t>«Решетка-наследие индусов», «Умножение "пирамидой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"</a:t>
            </a:r>
            <a:r>
              <a:rPr lang="ru-RU" dirty="0" smtClean="0"/>
              <a:t>» применимо к любым числам, но по трудозатратам сравнимы с умножением в столбик</a:t>
            </a:r>
          </a:p>
          <a:p>
            <a:r>
              <a:rPr lang="ru-RU" dirty="0" smtClean="0"/>
              <a:t>Для формирования  вычислительных навыков, навыков быстрого счета следует использовать тренинг как основную форму работы;</a:t>
            </a:r>
          </a:p>
          <a:p>
            <a:endParaRPr lang="ru-RU" dirty="0" smtClean="0"/>
          </a:p>
        </p:txBody>
      </p:sp>
      <p:pic>
        <p:nvPicPr>
          <p:cNvPr id="4" name="Рисунок 61" descr="http://allforchildren.ru/pictures/school/school19-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152" y="0"/>
            <a:ext cx="2079848" cy="1733207"/>
          </a:xfrm>
          <a:prstGeom prst="cloud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Источники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>
                <a:hlinkClick r:id="rId2"/>
              </a:rPr>
              <a:t>http://www.all-fizika.com/article/index.php?id_article=224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http://anovichkov.msk.ru/?p=1699#more-1699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http://schoolmathematics.ru/umnozenie-graficeskim-cpocobom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http://phizmat.org.ua/2009-04-21-19-42-29/593-nesrandartn-umnozheniye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http://fevt.ru/load/prezentacii_powerpoint/bystrii_schet_powerpoint/112-1-0-972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Познакомиться с приемами умножения, создающими возможность проявить творчество и смекалку, позволяющими овладеть приемами быстрого 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8164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Задачи исследования: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Изучение  источников, в которых встречаются различные способы умножения;</a:t>
            </a:r>
          </a:p>
          <a:p>
            <a:pPr lvl="0"/>
            <a:r>
              <a:rPr lang="ru-RU" dirty="0" smtClean="0"/>
              <a:t>Поиск нестандартных, оригинальных решений; </a:t>
            </a:r>
          </a:p>
          <a:p>
            <a:r>
              <a:rPr lang="ru-RU" dirty="0" smtClean="0"/>
              <a:t>Изучение выбранных способов умножения натуральных чисел </a:t>
            </a:r>
          </a:p>
          <a:p>
            <a:r>
              <a:rPr lang="ru-RU" dirty="0" smtClean="0"/>
              <a:t> Описание и освоение способов быстрого умножения </a:t>
            </a:r>
          </a:p>
          <a:p>
            <a:r>
              <a:rPr lang="ru-RU" dirty="0" smtClean="0"/>
              <a:t>Сравнение и выявление преимуществ и недостатков </a:t>
            </a:r>
          </a:p>
          <a:p>
            <a:pPr lvl="0"/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истории математики известно около 30 общих способов умножения, отличающихся либо схемой записи, либо самим ходом вычисления. </a:t>
            </a:r>
          </a:p>
          <a:p>
            <a:r>
              <a:rPr lang="ru-RU" dirty="0" smtClean="0"/>
              <a:t>Индусы, с давних времён знавшие десятичную систему счисления, предпочитали устный счёт письменному. Они изобрели несколько способов быстрого умножения. Позже их заимствовали арабы, а от них эти способы перешли к европейцам. Те, однако, ими не ограничились и разработали новые, в частности тот, что изучается в школе, — умножение столбиком. Этот способ известен с начала XV века, в следующем столетии он прочно вошёл в употребление у математиков, а сегодня им пользуются повсеместно. Но является ли умножение столбиком лучшим способом осуществления этого арифметического действия? На самом деле существуют и другие, в наше время забытые способы умножения, ничуть не хуже.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Наследие индусов —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способ решётки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Этим способом пользовались ещё в древности, в Средние века он широко распространился на Востоке, а в эпоху Возрождения — в Европе. Способ решётки именовали также индийским, мусульманским или "умножением в клеточку". А в Италии его называли "</a:t>
            </a:r>
            <a:r>
              <a:rPr lang="ru-RU" dirty="0" err="1" smtClean="0"/>
              <a:t>джелозия</a:t>
            </a:r>
            <a:r>
              <a:rPr lang="ru-RU" dirty="0" smtClean="0"/>
              <a:t>", или "решётчатое умножение" (</a:t>
            </a:r>
            <a:r>
              <a:rPr lang="ru-RU" dirty="0" err="1" smtClean="0"/>
              <a:t>gelosia</a:t>
            </a:r>
            <a:r>
              <a:rPr lang="ru-RU" dirty="0" smtClean="0"/>
              <a:t> в переводе с итальянского — "жалюзи", "решётчатые ставни"). Действительно, получавшиеся при умножении фигуры из чисел имели сходство со ставнями-жалюзи, которые закрывали от солнца окна венецианских домов.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8640"/>
            <a:ext cx="314094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352928" cy="61206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/>
              <a:t>Суть этого нехитрого способа умножения поясним на примере: вычислим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произведение 296 × 73. Начнём с того, что нарисуем таблицу с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квадратными клетками, в которой будет три столбца и две строки, — по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количеству цифр в множителях. Разделим клетки пополам по диагонали.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Над таблицей запишем число 296, а с правой стороны вертикально —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число 73. Перемножим каждую цифру первого числа с каждой цифрой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второго и запишем произведения в соответствующие клетки, располагая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десятки над диагональю, а единицы под ней. Цифры искомого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произведения получим сложением цифр в косых полосах. При этом будем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двигаться по часовой стрелке, начиная с правой нижней клетки: 8, 2 + 1 + 7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и т.д. Запишем результаты под таблицей,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а также слева от неё. (Если при сложении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получится двузначная сумма, укажем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только единицы, а десятки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прибавим к сумме цифр из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следующей полосы.)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Ответ: 21 608.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Итак, 296 ×73 = 21 608.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89040"/>
            <a:ext cx="3816424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Выполните умножение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347 </a:t>
            </a:r>
            <a:r>
              <a:rPr lang="en-US" sz="5400" dirty="0" smtClean="0"/>
              <a:t>x </a:t>
            </a:r>
            <a:r>
              <a:rPr lang="ru-RU" sz="5400" dirty="0" smtClean="0"/>
              <a:t>29 = </a:t>
            </a:r>
            <a:endParaRPr lang="en-US" sz="5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342900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                     6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                  8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                              4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2                              </a:t>
                      </a:r>
                    </a:p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                               7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                             6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                               3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35696" y="27809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27809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796136" y="27809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092280" y="342900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41490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5517232"/>
            <a:ext cx="3535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Ответ: 10063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Умножение способом </a:t>
            </a:r>
            <a:r>
              <a:rPr lang="ru-RU" b="1" i="1" dirty="0" err="1">
                <a:solidFill>
                  <a:srgbClr val="FF0000"/>
                </a:solidFill>
              </a:rPr>
              <a:t>Ферроля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i="1" dirty="0"/>
              <a:t>индусы называют его молниеносным, греки – «хиазм», итальянцы – </a:t>
            </a:r>
            <a:r>
              <a:rPr lang="ru-RU" i="1" dirty="0" err="1"/>
              <a:t>per</a:t>
            </a:r>
            <a:r>
              <a:rPr lang="ru-RU" i="1" dirty="0"/>
              <a:t>  </a:t>
            </a:r>
            <a:r>
              <a:rPr lang="ru-RU" i="1" dirty="0" err="1"/>
              <a:t>crocetta</a:t>
            </a:r>
            <a:r>
              <a:rPr lang="ru-RU" i="1" dirty="0"/>
              <a:t>, что означает – накрест.</a:t>
            </a:r>
            <a:r>
              <a:rPr lang="ru-RU" dirty="0"/>
              <a:t> </a:t>
            </a:r>
            <a:r>
              <a:rPr lang="ru-RU" dirty="0" smtClean="0"/>
              <a:t>Известно и другое его название - способ Фурье.</a:t>
            </a:r>
          </a:p>
          <a:p>
            <a:pPr>
              <a:buNone/>
            </a:pPr>
            <a:r>
              <a:rPr lang="ru-RU" dirty="0" smtClean="0"/>
              <a:t>57 * 28 = 5 * 2 * 102 + (5 * 8 + 7 * 2) * 101 + 7 * 8 * 100= 1000 +540 + 56 = 1540 + 56 = 1596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437112"/>
            <a:ext cx="68407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Умножение "пирамидой"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08720"/>
            <a:ext cx="5721424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347864" y="3068960"/>
            <a:ext cx="151216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581128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Умножаем цифры, стоящие друг под другом, выделяя под каждой результат по 2 знака.</a:t>
            </a:r>
          </a:p>
          <a:p>
            <a:r>
              <a:rPr lang="ru-RU" dirty="0"/>
              <a:t> 2. Умножаем накрест соседние цифры. Итог пишем со сдвигом на 1 знак влево под результатом 1-го шага.</a:t>
            </a:r>
          </a:p>
          <a:p>
            <a:r>
              <a:rPr lang="ru-RU" dirty="0"/>
              <a:t> 3. "Раздвигаем" шаг креста на одну позицию. Под него попадают только крайние цифры. Записываем их произведение под результатом предыдущего шага со сдвигом на 1 знак влево: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Умножение "пирамидой"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Для чисел большей </a:t>
            </a:r>
            <a:r>
              <a:rPr lang="ru-RU" dirty="0" err="1"/>
              <a:t>значности</a:t>
            </a:r>
            <a:r>
              <a:rPr lang="ru-RU" dirty="0"/>
              <a:t> схема выглядит аналогично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28912"/>
            <a:ext cx="7848872" cy="322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279</TotalTime>
  <Words>1035</Words>
  <Application>Microsoft Office PowerPoint</Application>
  <PresentationFormat>Экран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Различные способы умножения</vt:lpstr>
      <vt:lpstr>Цели исследования Познакомиться с приемами умножения, создающими возможность проявить творчество и смекалку, позволяющими овладеть приемами быстрого счета</vt:lpstr>
      <vt:lpstr>Слайд 3</vt:lpstr>
      <vt:lpstr>Наследие индусов —  способ решётки</vt:lpstr>
      <vt:lpstr>Слайд 5</vt:lpstr>
      <vt:lpstr>Выполните умножение</vt:lpstr>
      <vt:lpstr>Умножение способом Ферроля </vt:lpstr>
      <vt:lpstr>Умножение "пирамидой" </vt:lpstr>
      <vt:lpstr>Умножение "пирамидой" </vt:lpstr>
      <vt:lpstr>Выполните умножение</vt:lpstr>
      <vt:lpstr>Линейный способ умножения</vt:lpstr>
      <vt:lpstr>Линейный способ умножения</vt:lpstr>
      <vt:lpstr>Выполните умножение</vt:lpstr>
      <vt:lpstr>Выводы</vt:lpstr>
      <vt:lpstr>Источники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35</cp:revision>
  <dcterms:created xsi:type="dcterms:W3CDTF">2012-07-06T20:24:27Z</dcterms:created>
  <dcterms:modified xsi:type="dcterms:W3CDTF">2012-07-18T19:28:14Z</dcterms:modified>
</cp:coreProperties>
</file>