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1F8D58-4C48-459D-B001-DEF908E2B5CC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2B35D-1756-422F-807E-AEFC665C55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Безударные гласные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загадки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Ни начала, ни конца,</a:t>
            </a:r>
          </a:p>
          <a:p>
            <a:pPr algn="ctr">
              <a:buNone/>
            </a:pPr>
            <a:r>
              <a:rPr lang="ru-RU" dirty="0" smtClean="0"/>
              <a:t>Ни затылка, ни лица.</a:t>
            </a:r>
          </a:p>
          <a:p>
            <a:pPr algn="ctr">
              <a:buNone/>
            </a:pPr>
            <a:r>
              <a:rPr lang="ru-RU" dirty="0" smtClean="0"/>
              <a:t>Знают все: и млад и стар,</a:t>
            </a:r>
          </a:p>
          <a:p>
            <a:pPr algn="ctr">
              <a:buNone/>
            </a:pPr>
            <a:r>
              <a:rPr lang="ru-RU" dirty="0" smtClean="0"/>
              <a:t>Что она – большущий шар.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МЛЯ</a:t>
            </a:r>
            <a:endParaRPr lang="ru-RU" dirty="0"/>
          </a:p>
        </p:txBody>
      </p:sp>
      <p:pic>
        <p:nvPicPr>
          <p:cNvPr id="4" name="Содержимое 3" descr="earth-blue-mar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 и туча, и туман,</a:t>
            </a:r>
          </a:p>
          <a:p>
            <a:pPr algn="ctr">
              <a:buNone/>
            </a:pPr>
            <a:r>
              <a:rPr lang="ru-RU" dirty="0" smtClean="0"/>
              <a:t>И ручей, и океан,</a:t>
            </a:r>
          </a:p>
          <a:p>
            <a:pPr algn="ctr">
              <a:buNone/>
            </a:pPr>
            <a:r>
              <a:rPr lang="ru-RU" dirty="0" smtClean="0"/>
              <a:t>И летаю, и бегу,</a:t>
            </a:r>
          </a:p>
          <a:p>
            <a:pPr algn="ctr">
              <a:buNone/>
            </a:pPr>
            <a:r>
              <a:rPr lang="ru-RU" dirty="0" smtClean="0"/>
              <a:t>И стеклянной быть могу!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ДА</a:t>
            </a:r>
            <a:endParaRPr lang="ru-RU" dirty="0"/>
          </a:p>
        </p:txBody>
      </p:sp>
      <p:pic>
        <p:nvPicPr>
          <p:cNvPr id="4" name="Содержимое 3" descr="260811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504" y="1935163"/>
            <a:ext cx="6618992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7.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Бегу я, как по лесенке,</a:t>
            </a:r>
          </a:p>
          <a:p>
            <a:pPr algn="ctr">
              <a:buNone/>
            </a:pPr>
            <a:r>
              <a:rPr lang="ru-RU" dirty="0" smtClean="0"/>
              <a:t>По камушкам звеня.</a:t>
            </a:r>
          </a:p>
          <a:p>
            <a:pPr algn="ctr">
              <a:buNone/>
            </a:pPr>
            <a:r>
              <a:rPr lang="ru-RU" dirty="0" smtClean="0"/>
              <a:t>Издалека по песенке</a:t>
            </a:r>
          </a:p>
          <a:p>
            <a:pPr algn="ctr">
              <a:buNone/>
            </a:pPr>
            <a:r>
              <a:rPr lang="ru-RU" dirty="0" smtClean="0"/>
              <a:t>Узнаете меня.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КА</a:t>
            </a:r>
            <a:endParaRPr lang="ru-RU" dirty="0"/>
          </a:p>
        </p:txBody>
      </p:sp>
      <p:pic>
        <p:nvPicPr>
          <p:cNvPr id="4" name="Содержимое 3" descr="9d8b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5231" y="1935163"/>
            <a:ext cx="6633537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Тройка, тройка прилетела.</a:t>
            </a:r>
          </a:p>
          <a:p>
            <a:pPr>
              <a:buNone/>
            </a:pPr>
            <a:r>
              <a:rPr lang="ru-RU" dirty="0" smtClean="0"/>
              <a:t>Скакуны в той тройке белы.</a:t>
            </a:r>
          </a:p>
          <a:p>
            <a:pPr>
              <a:buNone/>
            </a:pPr>
            <a:r>
              <a:rPr lang="ru-RU" dirty="0" smtClean="0"/>
              <a:t>А в санях сидит царица – </a:t>
            </a:r>
          </a:p>
          <a:p>
            <a:pPr>
              <a:buNone/>
            </a:pPr>
            <a:r>
              <a:rPr lang="ru-RU" dirty="0" err="1" smtClean="0"/>
              <a:t>Белокоса</a:t>
            </a:r>
            <a:r>
              <a:rPr lang="ru-RU" dirty="0" smtClean="0"/>
              <a:t>, белолица.</a:t>
            </a:r>
          </a:p>
          <a:p>
            <a:pPr>
              <a:buNone/>
            </a:pPr>
            <a:r>
              <a:rPr lang="ru-RU" dirty="0" smtClean="0"/>
              <a:t>Как махнула рукавом – </a:t>
            </a:r>
          </a:p>
          <a:p>
            <a:pPr>
              <a:buNone/>
            </a:pPr>
            <a:r>
              <a:rPr lang="ru-RU" dirty="0" smtClean="0"/>
              <a:t>Всё покрылось серебром.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МА</a:t>
            </a:r>
            <a:endParaRPr lang="ru-RU" dirty="0"/>
          </a:p>
        </p:txBody>
      </p:sp>
      <p:pic>
        <p:nvPicPr>
          <p:cNvPr id="4" name="Содержимое 3" descr="File04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010705" cy="45080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Согнута в дугу,</a:t>
            </a:r>
          </a:p>
          <a:p>
            <a:pPr algn="ctr">
              <a:buNone/>
            </a:pPr>
            <a:r>
              <a:rPr lang="ru-RU" dirty="0" smtClean="0"/>
              <a:t>Летом на лугу,</a:t>
            </a:r>
          </a:p>
          <a:p>
            <a:pPr algn="ctr">
              <a:buNone/>
            </a:pPr>
            <a:r>
              <a:rPr lang="ru-RU" dirty="0" smtClean="0"/>
              <a:t>Зимой на крюку.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СА</a:t>
            </a:r>
            <a:endParaRPr lang="ru-RU" dirty="0"/>
          </a:p>
        </p:txBody>
      </p:sp>
      <p:pic>
        <p:nvPicPr>
          <p:cNvPr id="4" name="Содержимое 3" descr="59429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238942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Сбоку марка и картинка,</a:t>
            </a:r>
          </a:p>
          <a:p>
            <a:pPr algn="ctr">
              <a:buNone/>
            </a:pPr>
            <a:r>
              <a:rPr lang="ru-RU" dirty="0" smtClean="0"/>
              <a:t>В круглых штампах</a:t>
            </a:r>
          </a:p>
          <a:p>
            <a:pPr algn="ctr">
              <a:buNone/>
            </a:pPr>
            <a:r>
              <a:rPr lang="ru-RU" dirty="0" smtClean="0"/>
              <a:t>Грудь и спинка.</a:t>
            </a:r>
          </a:p>
          <a:p>
            <a:pPr algn="ctr">
              <a:buNone/>
            </a:pPr>
            <a:r>
              <a:rPr lang="ru-RU" dirty="0" smtClean="0"/>
              <a:t>Маленькое очень,</a:t>
            </a:r>
          </a:p>
          <a:p>
            <a:pPr algn="ctr">
              <a:buNone/>
            </a:pPr>
            <a:r>
              <a:rPr lang="ru-RU" dirty="0" smtClean="0"/>
              <a:t>Быстрое, как птица,</a:t>
            </a:r>
          </a:p>
          <a:p>
            <a:pPr algn="ctr">
              <a:buNone/>
            </a:pPr>
            <a:r>
              <a:rPr lang="ru-RU" dirty="0" smtClean="0"/>
              <a:t>Если захочешь – </a:t>
            </a:r>
          </a:p>
          <a:p>
            <a:pPr algn="ctr">
              <a:buNone/>
            </a:pPr>
            <a:r>
              <a:rPr lang="ru-RU" dirty="0" smtClean="0"/>
              <a:t>За море умчится.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СЬМО</a:t>
            </a:r>
            <a:endParaRPr lang="ru-RU" dirty="0"/>
          </a:p>
        </p:txBody>
      </p:sp>
      <p:pic>
        <p:nvPicPr>
          <p:cNvPr id="4" name="Содержимое 3" descr="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5006" y="1798618"/>
            <a:ext cx="5575266" cy="39457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Носит бабка снежную шапку.</a:t>
            </a:r>
          </a:p>
          <a:p>
            <a:pPr algn="ctr">
              <a:buNone/>
            </a:pPr>
            <a:r>
              <a:rPr lang="ru-RU" dirty="0" smtClean="0"/>
              <a:t>Каменные бока закутаны в облака.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РА</a:t>
            </a:r>
            <a:endParaRPr lang="ru-RU" dirty="0"/>
          </a:p>
        </p:txBody>
      </p:sp>
      <p:pic>
        <p:nvPicPr>
          <p:cNvPr id="4" name="Содержимое 3" descr="0b0fc45febfb16d028be3bb48a2e233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388" y="1935163"/>
            <a:ext cx="6589224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177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Безударные гласные</vt:lpstr>
      <vt:lpstr>Загадка 1.</vt:lpstr>
      <vt:lpstr>ЗИМА</vt:lpstr>
      <vt:lpstr>Загадка 2.</vt:lpstr>
      <vt:lpstr>КОСА</vt:lpstr>
      <vt:lpstr>Загадка 3.</vt:lpstr>
      <vt:lpstr>ПИСЬМО</vt:lpstr>
      <vt:lpstr>Загадка 4.</vt:lpstr>
      <vt:lpstr>ГОРА</vt:lpstr>
      <vt:lpstr>Загадка 5.</vt:lpstr>
      <vt:lpstr>ЗЕМЛЯ</vt:lpstr>
      <vt:lpstr>Загадка 6.</vt:lpstr>
      <vt:lpstr>ВОДА</vt:lpstr>
      <vt:lpstr>Загадка 7. </vt:lpstr>
      <vt:lpstr>РЕКА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Безударные гласные</dc:title>
  <dc:creator>татуля</dc:creator>
  <cp:lastModifiedBy>татуля</cp:lastModifiedBy>
  <cp:revision>3</cp:revision>
  <dcterms:created xsi:type="dcterms:W3CDTF">2011-12-19T16:35:54Z</dcterms:created>
  <dcterms:modified xsi:type="dcterms:W3CDTF">2011-12-19T17:03:57Z</dcterms:modified>
</cp:coreProperties>
</file>