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</p:sldMasterIdLst>
  <p:sldIdLst>
    <p:sldId id="272" r:id="rId2"/>
    <p:sldId id="256" r:id="rId3"/>
    <p:sldId id="274" r:id="rId4"/>
    <p:sldId id="267" r:id="rId5"/>
    <p:sldId id="275" r:id="rId6"/>
    <p:sldId id="269" r:id="rId7"/>
    <p:sldId id="273" r:id="rId8"/>
    <p:sldId id="258" r:id="rId9"/>
    <p:sldId id="279" r:id="rId10"/>
    <p:sldId id="285" r:id="rId11"/>
    <p:sldId id="262" r:id="rId12"/>
    <p:sldId id="270" r:id="rId13"/>
    <p:sldId id="276" r:id="rId14"/>
    <p:sldId id="263" r:id="rId15"/>
    <p:sldId id="281" r:id="rId16"/>
    <p:sldId id="282" r:id="rId17"/>
    <p:sldId id="283" r:id="rId18"/>
    <p:sldId id="284" r:id="rId19"/>
    <p:sldId id="278" r:id="rId20"/>
    <p:sldId id="280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5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6" name="Group 2"/>
          <p:cNvGrpSpPr>
            <a:grpSpLocks/>
          </p:cNvGrpSpPr>
          <p:nvPr/>
        </p:nvGrpSpPr>
        <p:grpSpPr bwMode="auto">
          <a:xfrm>
            <a:off x="0" y="0"/>
            <a:ext cx="9159875" cy="6870700"/>
            <a:chOff x="0" y="0"/>
            <a:chExt cx="5770" cy="4328"/>
          </a:xfrm>
        </p:grpSpPr>
        <p:sp>
          <p:nvSpPr>
            <p:cNvPr id="31747" name="Rectangle 3"/>
            <p:cNvSpPr>
              <a:spLocks noChangeArrowheads="1"/>
            </p:cNvSpPr>
            <p:nvPr/>
          </p:nvSpPr>
          <p:spPr bwMode="hidden">
            <a:xfrm>
              <a:off x="0" y="4186"/>
              <a:ext cx="5089" cy="14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ru-RU"/>
            </a:p>
          </p:txBody>
        </p:sp>
        <p:sp>
          <p:nvSpPr>
            <p:cNvPr id="31748" name="Rectangle 4"/>
            <p:cNvSpPr>
              <a:spLocks noChangeArrowheads="1"/>
            </p:cNvSpPr>
            <p:nvPr/>
          </p:nvSpPr>
          <p:spPr bwMode="hidden">
            <a:xfrm>
              <a:off x="0" y="0"/>
              <a:ext cx="5089" cy="1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ru-RU"/>
            </a:p>
          </p:txBody>
        </p:sp>
        <p:sp>
          <p:nvSpPr>
            <p:cNvPr id="31749" name="Rectangle 5"/>
            <p:cNvSpPr>
              <a:spLocks noChangeArrowheads="1"/>
            </p:cNvSpPr>
            <p:nvPr/>
          </p:nvSpPr>
          <p:spPr bwMode="auto">
            <a:xfrm>
              <a:off x="5010" y="0"/>
              <a:ext cx="758" cy="432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8470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4706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ru-RU"/>
            </a:p>
          </p:txBody>
        </p:sp>
        <p:grpSp>
          <p:nvGrpSpPr>
            <p:cNvPr id="31750" name="Group 6"/>
            <p:cNvGrpSpPr>
              <a:grpSpLocks/>
            </p:cNvGrpSpPr>
            <p:nvPr/>
          </p:nvGrpSpPr>
          <p:grpSpPr bwMode="auto">
            <a:xfrm>
              <a:off x="4944" y="1"/>
              <a:ext cx="816" cy="3974"/>
              <a:chOff x="4944" y="1"/>
              <a:chExt cx="816" cy="3974"/>
            </a:xfrm>
          </p:grpSpPr>
          <p:grpSp>
            <p:nvGrpSpPr>
              <p:cNvPr id="31751" name="Group 7"/>
              <p:cNvGrpSpPr>
                <a:grpSpLocks/>
              </p:cNvGrpSpPr>
              <p:nvPr userDrawn="1"/>
            </p:nvGrpSpPr>
            <p:grpSpPr bwMode="auto">
              <a:xfrm>
                <a:off x="5280" y="1"/>
                <a:ext cx="480" cy="1430"/>
                <a:chOff x="5280" y="1"/>
                <a:chExt cx="480" cy="1430"/>
              </a:xfrm>
            </p:grpSpPr>
            <p:grpSp>
              <p:nvGrpSpPr>
                <p:cNvPr id="31752" name="Group 8"/>
                <p:cNvGrpSpPr>
                  <a:grpSpLocks/>
                </p:cNvGrpSpPr>
                <p:nvPr userDrawn="1"/>
              </p:nvGrpSpPr>
              <p:grpSpPr bwMode="auto">
                <a:xfrm rot="-5400000">
                  <a:off x="5484" y="0"/>
                  <a:ext cx="174" cy="176"/>
                  <a:chOff x="1657" y="323"/>
                  <a:chExt cx="1691" cy="2560"/>
                </a:xfrm>
              </p:grpSpPr>
              <p:grpSp>
                <p:nvGrpSpPr>
                  <p:cNvPr id="31753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1657" y="323"/>
                    <a:ext cx="1691" cy="2560"/>
                    <a:chOff x="1657" y="323"/>
                    <a:chExt cx="1691" cy="2560"/>
                  </a:xfrm>
                </p:grpSpPr>
                <p:sp>
                  <p:nvSpPr>
                    <p:cNvPr id="31754" name="Freeform 10"/>
                    <p:cNvSpPr>
                      <a:spLocks/>
                    </p:cNvSpPr>
                    <p:nvPr/>
                  </p:nvSpPr>
                  <p:spPr bwMode="auto">
                    <a:xfrm>
                      <a:off x="2117" y="323"/>
                      <a:ext cx="1231" cy="2560"/>
                    </a:xfrm>
                    <a:custGeom>
                      <a:avLst/>
                      <a:gdLst/>
                      <a:ahLst/>
                      <a:cxnLst>
                        <a:cxn ang="0">
                          <a:pos x="337" y="283"/>
                        </a:cxn>
                        <a:cxn ang="0">
                          <a:pos x="415" y="115"/>
                        </a:cxn>
                        <a:cxn ang="0">
                          <a:pos x="583" y="7"/>
                        </a:cxn>
                        <a:cxn ang="0">
                          <a:pos x="895" y="61"/>
                        </a:cxn>
                        <a:cxn ang="0">
                          <a:pos x="1051" y="349"/>
                        </a:cxn>
                        <a:cxn ang="0">
                          <a:pos x="979" y="769"/>
                        </a:cxn>
                        <a:cxn ang="0">
                          <a:pos x="943" y="943"/>
                        </a:cxn>
                        <a:cxn ang="0">
                          <a:pos x="1105" y="1075"/>
                        </a:cxn>
                        <a:cxn ang="0">
                          <a:pos x="1231" y="1525"/>
                        </a:cxn>
                        <a:cxn ang="0">
                          <a:pos x="1123" y="1969"/>
                        </a:cxn>
                        <a:cxn ang="0">
                          <a:pos x="907" y="2077"/>
                        </a:cxn>
                        <a:cxn ang="0">
                          <a:pos x="721" y="2059"/>
                        </a:cxn>
                        <a:cxn ang="0">
                          <a:pos x="655" y="2251"/>
                        </a:cxn>
                        <a:cxn ang="0">
                          <a:pos x="529" y="2527"/>
                        </a:cxn>
                        <a:cxn ang="0">
                          <a:pos x="211" y="2509"/>
                        </a:cxn>
                        <a:cxn ang="0">
                          <a:pos x="31" y="2227"/>
                        </a:cxn>
                        <a:cxn ang="0">
                          <a:pos x="25" y="1969"/>
                        </a:cxn>
                        <a:cxn ang="0">
                          <a:pos x="145" y="1651"/>
                        </a:cxn>
                        <a:cxn ang="0">
                          <a:pos x="259" y="1513"/>
                        </a:cxn>
                        <a:cxn ang="0">
                          <a:pos x="217" y="1729"/>
                        </a:cxn>
                        <a:cxn ang="0">
                          <a:pos x="73" y="2023"/>
                        </a:cxn>
                        <a:cxn ang="0">
                          <a:pos x="169" y="2323"/>
                        </a:cxn>
                        <a:cxn ang="0">
                          <a:pos x="439" y="2431"/>
                        </a:cxn>
                        <a:cxn ang="0">
                          <a:pos x="595" y="2227"/>
                        </a:cxn>
                        <a:cxn ang="0">
                          <a:pos x="577" y="1807"/>
                        </a:cxn>
                        <a:cxn ang="0">
                          <a:pos x="493" y="1531"/>
                        </a:cxn>
                        <a:cxn ang="0">
                          <a:pos x="535" y="1459"/>
                        </a:cxn>
                        <a:cxn ang="0">
                          <a:pos x="625" y="1633"/>
                        </a:cxn>
                        <a:cxn ang="0">
                          <a:pos x="721" y="1933"/>
                        </a:cxn>
                        <a:cxn ang="0">
                          <a:pos x="967" y="1963"/>
                        </a:cxn>
                        <a:cxn ang="0">
                          <a:pos x="1135" y="1687"/>
                        </a:cxn>
                        <a:cxn ang="0">
                          <a:pos x="1117" y="1273"/>
                        </a:cxn>
                        <a:cxn ang="0">
                          <a:pos x="883" y="1057"/>
                        </a:cxn>
                        <a:cxn ang="0">
                          <a:pos x="679" y="1129"/>
                        </a:cxn>
                        <a:cxn ang="0">
                          <a:pos x="577" y="1117"/>
                        </a:cxn>
                        <a:cxn ang="0">
                          <a:pos x="619" y="1033"/>
                        </a:cxn>
                        <a:cxn ang="0">
                          <a:pos x="811" y="937"/>
                        </a:cxn>
                        <a:cxn ang="0">
                          <a:pos x="949" y="613"/>
                        </a:cxn>
                        <a:cxn ang="0">
                          <a:pos x="883" y="175"/>
                        </a:cxn>
                        <a:cxn ang="0">
                          <a:pos x="619" y="103"/>
                        </a:cxn>
                        <a:cxn ang="0">
                          <a:pos x="391" y="355"/>
                        </a:cxn>
                        <a:cxn ang="0">
                          <a:pos x="403" y="763"/>
                        </a:cxn>
                        <a:cxn ang="0">
                          <a:pos x="343" y="949"/>
                        </a:cxn>
                        <a:cxn ang="0">
                          <a:pos x="289" y="685"/>
                        </a:cxn>
                        <a:cxn ang="0">
                          <a:pos x="307" y="367"/>
                        </a:cxn>
                      </a:cxnLst>
                      <a:rect l="0" t="0" r="r" b="b"/>
                      <a:pathLst>
                        <a:path w="1231" h="2560">
                          <a:moveTo>
                            <a:pt x="307" y="367"/>
                          </a:moveTo>
                          <a:cubicBezTo>
                            <a:pt x="317" y="336"/>
                            <a:pt x="326" y="303"/>
                            <a:pt x="337" y="283"/>
                          </a:cubicBezTo>
                          <a:cubicBezTo>
                            <a:pt x="348" y="263"/>
                            <a:pt x="360" y="275"/>
                            <a:pt x="373" y="247"/>
                          </a:cubicBezTo>
                          <a:cubicBezTo>
                            <a:pt x="386" y="219"/>
                            <a:pt x="400" y="147"/>
                            <a:pt x="415" y="115"/>
                          </a:cubicBezTo>
                          <a:cubicBezTo>
                            <a:pt x="430" y="83"/>
                            <a:pt x="435" y="73"/>
                            <a:pt x="463" y="55"/>
                          </a:cubicBezTo>
                          <a:cubicBezTo>
                            <a:pt x="491" y="37"/>
                            <a:pt x="536" y="14"/>
                            <a:pt x="583" y="7"/>
                          </a:cubicBezTo>
                          <a:cubicBezTo>
                            <a:pt x="630" y="0"/>
                            <a:pt x="693" y="4"/>
                            <a:pt x="745" y="13"/>
                          </a:cubicBezTo>
                          <a:cubicBezTo>
                            <a:pt x="797" y="22"/>
                            <a:pt x="852" y="34"/>
                            <a:pt x="895" y="61"/>
                          </a:cubicBezTo>
                          <a:cubicBezTo>
                            <a:pt x="938" y="88"/>
                            <a:pt x="977" y="127"/>
                            <a:pt x="1003" y="175"/>
                          </a:cubicBezTo>
                          <a:cubicBezTo>
                            <a:pt x="1029" y="223"/>
                            <a:pt x="1044" y="287"/>
                            <a:pt x="1051" y="349"/>
                          </a:cubicBezTo>
                          <a:cubicBezTo>
                            <a:pt x="1058" y="411"/>
                            <a:pt x="1057" y="477"/>
                            <a:pt x="1045" y="547"/>
                          </a:cubicBezTo>
                          <a:cubicBezTo>
                            <a:pt x="1033" y="617"/>
                            <a:pt x="995" y="712"/>
                            <a:pt x="979" y="769"/>
                          </a:cubicBezTo>
                          <a:cubicBezTo>
                            <a:pt x="963" y="826"/>
                            <a:pt x="955" y="860"/>
                            <a:pt x="949" y="889"/>
                          </a:cubicBezTo>
                          <a:cubicBezTo>
                            <a:pt x="943" y="918"/>
                            <a:pt x="936" y="925"/>
                            <a:pt x="943" y="943"/>
                          </a:cubicBezTo>
                          <a:cubicBezTo>
                            <a:pt x="950" y="961"/>
                            <a:pt x="964" y="975"/>
                            <a:pt x="991" y="997"/>
                          </a:cubicBezTo>
                          <a:cubicBezTo>
                            <a:pt x="1018" y="1019"/>
                            <a:pt x="1069" y="1033"/>
                            <a:pt x="1105" y="1075"/>
                          </a:cubicBezTo>
                          <a:cubicBezTo>
                            <a:pt x="1141" y="1117"/>
                            <a:pt x="1186" y="1174"/>
                            <a:pt x="1207" y="1249"/>
                          </a:cubicBezTo>
                          <a:cubicBezTo>
                            <a:pt x="1228" y="1324"/>
                            <a:pt x="1231" y="1441"/>
                            <a:pt x="1231" y="1525"/>
                          </a:cubicBezTo>
                          <a:cubicBezTo>
                            <a:pt x="1231" y="1609"/>
                            <a:pt x="1225" y="1679"/>
                            <a:pt x="1207" y="1753"/>
                          </a:cubicBezTo>
                          <a:cubicBezTo>
                            <a:pt x="1189" y="1827"/>
                            <a:pt x="1153" y="1917"/>
                            <a:pt x="1123" y="1969"/>
                          </a:cubicBezTo>
                          <a:cubicBezTo>
                            <a:pt x="1093" y="2021"/>
                            <a:pt x="1063" y="2047"/>
                            <a:pt x="1027" y="2065"/>
                          </a:cubicBezTo>
                          <a:cubicBezTo>
                            <a:pt x="991" y="2083"/>
                            <a:pt x="951" y="2079"/>
                            <a:pt x="907" y="2077"/>
                          </a:cubicBezTo>
                          <a:cubicBezTo>
                            <a:pt x="863" y="2075"/>
                            <a:pt x="794" y="2056"/>
                            <a:pt x="763" y="2053"/>
                          </a:cubicBezTo>
                          <a:cubicBezTo>
                            <a:pt x="732" y="2050"/>
                            <a:pt x="733" y="2050"/>
                            <a:pt x="721" y="2059"/>
                          </a:cubicBezTo>
                          <a:cubicBezTo>
                            <a:pt x="709" y="2068"/>
                            <a:pt x="702" y="2075"/>
                            <a:pt x="691" y="2107"/>
                          </a:cubicBezTo>
                          <a:cubicBezTo>
                            <a:pt x="680" y="2139"/>
                            <a:pt x="665" y="2205"/>
                            <a:pt x="655" y="2251"/>
                          </a:cubicBezTo>
                          <a:cubicBezTo>
                            <a:pt x="645" y="2297"/>
                            <a:pt x="652" y="2337"/>
                            <a:pt x="631" y="2383"/>
                          </a:cubicBezTo>
                          <a:cubicBezTo>
                            <a:pt x="610" y="2429"/>
                            <a:pt x="574" y="2498"/>
                            <a:pt x="529" y="2527"/>
                          </a:cubicBezTo>
                          <a:cubicBezTo>
                            <a:pt x="484" y="2556"/>
                            <a:pt x="414" y="2560"/>
                            <a:pt x="361" y="2557"/>
                          </a:cubicBezTo>
                          <a:cubicBezTo>
                            <a:pt x="308" y="2554"/>
                            <a:pt x="256" y="2537"/>
                            <a:pt x="211" y="2509"/>
                          </a:cubicBezTo>
                          <a:cubicBezTo>
                            <a:pt x="166" y="2481"/>
                            <a:pt x="121" y="2436"/>
                            <a:pt x="91" y="2389"/>
                          </a:cubicBezTo>
                          <a:cubicBezTo>
                            <a:pt x="61" y="2342"/>
                            <a:pt x="46" y="2275"/>
                            <a:pt x="31" y="2227"/>
                          </a:cubicBezTo>
                          <a:cubicBezTo>
                            <a:pt x="16" y="2179"/>
                            <a:pt x="2" y="2144"/>
                            <a:pt x="1" y="2101"/>
                          </a:cubicBezTo>
                          <a:cubicBezTo>
                            <a:pt x="0" y="2058"/>
                            <a:pt x="13" y="2018"/>
                            <a:pt x="25" y="1969"/>
                          </a:cubicBezTo>
                          <a:cubicBezTo>
                            <a:pt x="37" y="1920"/>
                            <a:pt x="53" y="1860"/>
                            <a:pt x="73" y="1807"/>
                          </a:cubicBezTo>
                          <a:cubicBezTo>
                            <a:pt x="93" y="1754"/>
                            <a:pt x="122" y="1698"/>
                            <a:pt x="145" y="1651"/>
                          </a:cubicBezTo>
                          <a:cubicBezTo>
                            <a:pt x="168" y="1604"/>
                            <a:pt x="192" y="1548"/>
                            <a:pt x="211" y="1525"/>
                          </a:cubicBezTo>
                          <a:cubicBezTo>
                            <a:pt x="230" y="1502"/>
                            <a:pt x="249" y="1502"/>
                            <a:pt x="259" y="1513"/>
                          </a:cubicBezTo>
                          <a:cubicBezTo>
                            <a:pt x="269" y="1524"/>
                            <a:pt x="278" y="1555"/>
                            <a:pt x="271" y="1591"/>
                          </a:cubicBezTo>
                          <a:cubicBezTo>
                            <a:pt x="264" y="1627"/>
                            <a:pt x="242" y="1682"/>
                            <a:pt x="217" y="1729"/>
                          </a:cubicBezTo>
                          <a:cubicBezTo>
                            <a:pt x="192" y="1776"/>
                            <a:pt x="145" y="1824"/>
                            <a:pt x="121" y="1873"/>
                          </a:cubicBezTo>
                          <a:cubicBezTo>
                            <a:pt x="97" y="1922"/>
                            <a:pt x="76" y="1970"/>
                            <a:pt x="73" y="2023"/>
                          </a:cubicBezTo>
                          <a:cubicBezTo>
                            <a:pt x="70" y="2076"/>
                            <a:pt x="87" y="2141"/>
                            <a:pt x="103" y="2191"/>
                          </a:cubicBezTo>
                          <a:cubicBezTo>
                            <a:pt x="119" y="2241"/>
                            <a:pt x="140" y="2285"/>
                            <a:pt x="169" y="2323"/>
                          </a:cubicBezTo>
                          <a:cubicBezTo>
                            <a:pt x="198" y="2361"/>
                            <a:pt x="232" y="2401"/>
                            <a:pt x="277" y="2419"/>
                          </a:cubicBezTo>
                          <a:cubicBezTo>
                            <a:pt x="322" y="2437"/>
                            <a:pt x="395" y="2440"/>
                            <a:pt x="439" y="2431"/>
                          </a:cubicBezTo>
                          <a:cubicBezTo>
                            <a:pt x="483" y="2422"/>
                            <a:pt x="515" y="2399"/>
                            <a:pt x="541" y="2365"/>
                          </a:cubicBezTo>
                          <a:cubicBezTo>
                            <a:pt x="567" y="2331"/>
                            <a:pt x="583" y="2280"/>
                            <a:pt x="595" y="2227"/>
                          </a:cubicBezTo>
                          <a:cubicBezTo>
                            <a:pt x="607" y="2174"/>
                            <a:pt x="616" y="2117"/>
                            <a:pt x="613" y="2047"/>
                          </a:cubicBezTo>
                          <a:cubicBezTo>
                            <a:pt x="610" y="1977"/>
                            <a:pt x="589" y="1871"/>
                            <a:pt x="577" y="1807"/>
                          </a:cubicBezTo>
                          <a:cubicBezTo>
                            <a:pt x="565" y="1743"/>
                            <a:pt x="555" y="1709"/>
                            <a:pt x="541" y="1663"/>
                          </a:cubicBezTo>
                          <a:cubicBezTo>
                            <a:pt x="527" y="1617"/>
                            <a:pt x="502" y="1561"/>
                            <a:pt x="493" y="1531"/>
                          </a:cubicBezTo>
                          <a:cubicBezTo>
                            <a:pt x="484" y="1501"/>
                            <a:pt x="480" y="1495"/>
                            <a:pt x="487" y="1483"/>
                          </a:cubicBezTo>
                          <a:cubicBezTo>
                            <a:pt x="494" y="1471"/>
                            <a:pt x="519" y="1455"/>
                            <a:pt x="535" y="1459"/>
                          </a:cubicBezTo>
                          <a:cubicBezTo>
                            <a:pt x="551" y="1463"/>
                            <a:pt x="568" y="1478"/>
                            <a:pt x="583" y="1507"/>
                          </a:cubicBezTo>
                          <a:cubicBezTo>
                            <a:pt x="598" y="1536"/>
                            <a:pt x="610" y="1583"/>
                            <a:pt x="625" y="1633"/>
                          </a:cubicBezTo>
                          <a:cubicBezTo>
                            <a:pt x="640" y="1683"/>
                            <a:pt x="657" y="1757"/>
                            <a:pt x="673" y="1807"/>
                          </a:cubicBezTo>
                          <a:cubicBezTo>
                            <a:pt x="689" y="1857"/>
                            <a:pt x="697" y="1905"/>
                            <a:pt x="721" y="1933"/>
                          </a:cubicBezTo>
                          <a:cubicBezTo>
                            <a:pt x="745" y="1961"/>
                            <a:pt x="776" y="1970"/>
                            <a:pt x="817" y="1975"/>
                          </a:cubicBezTo>
                          <a:cubicBezTo>
                            <a:pt x="858" y="1980"/>
                            <a:pt x="926" y="1980"/>
                            <a:pt x="967" y="1963"/>
                          </a:cubicBezTo>
                          <a:cubicBezTo>
                            <a:pt x="1008" y="1946"/>
                            <a:pt x="1035" y="1919"/>
                            <a:pt x="1063" y="1873"/>
                          </a:cubicBezTo>
                          <a:cubicBezTo>
                            <a:pt x="1091" y="1827"/>
                            <a:pt x="1122" y="1761"/>
                            <a:pt x="1135" y="1687"/>
                          </a:cubicBezTo>
                          <a:cubicBezTo>
                            <a:pt x="1148" y="1613"/>
                            <a:pt x="1144" y="1498"/>
                            <a:pt x="1141" y="1429"/>
                          </a:cubicBezTo>
                          <a:cubicBezTo>
                            <a:pt x="1138" y="1360"/>
                            <a:pt x="1140" y="1325"/>
                            <a:pt x="1117" y="1273"/>
                          </a:cubicBezTo>
                          <a:cubicBezTo>
                            <a:pt x="1094" y="1221"/>
                            <a:pt x="1042" y="1153"/>
                            <a:pt x="1003" y="1117"/>
                          </a:cubicBezTo>
                          <a:cubicBezTo>
                            <a:pt x="964" y="1081"/>
                            <a:pt x="919" y="1064"/>
                            <a:pt x="883" y="1057"/>
                          </a:cubicBezTo>
                          <a:cubicBezTo>
                            <a:pt x="847" y="1050"/>
                            <a:pt x="821" y="1063"/>
                            <a:pt x="787" y="1075"/>
                          </a:cubicBezTo>
                          <a:cubicBezTo>
                            <a:pt x="753" y="1087"/>
                            <a:pt x="706" y="1117"/>
                            <a:pt x="679" y="1129"/>
                          </a:cubicBezTo>
                          <a:cubicBezTo>
                            <a:pt x="652" y="1141"/>
                            <a:pt x="642" y="1149"/>
                            <a:pt x="625" y="1147"/>
                          </a:cubicBezTo>
                          <a:cubicBezTo>
                            <a:pt x="608" y="1145"/>
                            <a:pt x="584" y="1130"/>
                            <a:pt x="577" y="1117"/>
                          </a:cubicBezTo>
                          <a:cubicBezTo>
                            <a:pt x="570" y="1104"/>
                            <a:pt x="576" y="1083"/>
                            <a:pt x="583" y="1069"/>
                          </a:cubicBezTo>
                          <a:cubicBezTo>
                            <a:pt x="590" y="1055"/>
                            <a:pt x="599" y="1043"/>
                            <a:pt x="619" y="1033"/>
                          </a:cubicBezTo>
                          <a:cubicBezTo>
                            <a:pt x="639" y="1023"/>
                            <a:pt x="671" y="1025"/>
                            <a:pt x="703" y="1009"/>
                          </a:cubicBezTo>
                          <a:cubicBezTo>
                            <a:pt x="735" y="993"/>
                            <a:pt x="780" y="965"/>
                            <a:pt x="811" y="937"/>
                          </a:cubicBezTo>
                          <a:cubicBezTo>
                            <a:pt x="842" y="909"/>
                            <a:pt x="866" y="895"/>
                            <a:pt x="889" y="841"/>
                          </a:cubicBezTo>
                          <a:cubicBezTo>
                            <a:pt x="912" y="787"/>
                            <a:pt x="939" y="696"/>
                            <a:pt x="949" y="613"/>
                          </a:cubicBezTo>
                          <a:cubicBezTo>
                            <a:pt x="959" y="530"/>
                            <a:pt x="960" y="416"/>
                            <a:pt x="949" y="343"/>
                          </a:cubicBezTo>
                          <a:cubicBezTo>
                            <a:pt x="938" y="270"/>
                            <a:pt x="914" y="215"/>
                            <a:pt x="883" y="175"/>
                          </a:cubicBezTo>
                          <a:cubicBezTo>
                            <a:pt x="852" y="135"/>
                            <a:pt x="807" y="115"/>
                            <a:pt x="763" y="103"/>
                          </a:cubicBezTo>
                          <a:cubicBezTo>
                            <a:pt x="719" y="91"/>
                            <a:pt x="665" y="90"/>
                            <a:pt x="619" y="103"/>
                          </a:cubicBezTo>
                          <a:cubicBezTo>
                            <a:pt x="573" y="116"/>
                            <a:pt x="525" y="139"/>
                            <a:pt x="487" y="181"/>
                          </a:cubicBezTo>
                          <a:cubicBezTo>
                            <a:pt x="449" y="223"/>
                            <a:pt x="412" y="301"/>
                            <a:pt x="391" y="355"/>
                          </a:cubicBezTo>
                          <a:cubicBezTo>
                            <a:pt x="370" y="409"/>
                            <a:pt x="359" y="437"/>
                            <a:pt x="361" y="505"/>
                          </a:cubicBezTo>
                          <a:cubicBezTo>
                            <a:pt x="363" y="573"/>
                            <a:pt x="399" y="691"/>
                            <a:pt x="403" y="763"/>
                          </a:cubicBezTo>
                          <a:cubicBezTo>
                            <a:pt x="407" y="835"/>
                            <a:pt x="395" y="906"/>
                            <a:pt x="385" y="937"/>
                          </a:cubicBezTo>
                          <a:cubicBezTo>
                            <a:pt x="375" y="968"/>
                            <a:pt x="356" y="957"/>
                            <a:pt x="343" y="949"/>
                          </a:cubicBezTo>
                          <a:cubicBezTo>
                            <a:pt x="330" y="941"/>
                            <a:pt x="316" y="933"/>
                            <a:pt x="307" y="889"/>
                          </a:cubicBezTo>
                          <a:cubicBezTo>
                            <a:pt x="298" y="845"/>
                            <a:pt x="294" y="755"/>
                            <a:pt x="289" y="685"/>
                          </a:cubicBezTo>
                          <a:cubicBezTo>
                            <a:pt x="284" y="615"/>
                            <a:pt x="273" y="523"/>
                            <a:pt x="277" y="469"/>
                          </a:cubicBezTo>
                          <a:cubicBezTo>
                            <a:pt x="281" y="415"/>
                            <a:pt x="297" y="398"/>
                            <a:pt x="307" y="367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1755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1657" y="376"/>
                      <a:ext cx="865" cy="2071"/>
                    </a:xfrm>
                    <a:custGeom>
                      <a:avLst/>
                      <a:gdLst/>
                      <a:ahLst/>
                      <a:cxnLst>
                        <a:cxn ang="0">
                          <a:pos x="785" y="530"/>
                        </a:cxn>
                        <a:cxn ang="0">
                          <a:pos x="797" y="350"/>
                        </a:cxn>
                        <a:cxn ang="0">
                          <a:pos x="863" y="206"/>
                        </a:cxn>
                        <a:cxn ang="0">
                          <a:pos x="809" y="218"/>
                        </a:cxn>
                        <a:cxn ang="0">
                          <a:pos x="749" y="218"/>
                        </a:cxn>
                        <a:cxn ang="0">
                          <a:pos x="683" y="116"/>
                        </a:cxn>
                        <a:cxn ang="0">
                          <a:pos x="611" y="32"/>
                        </a:cxn>
                        <a:cxn ang="0">
                          <a:pos x="509" y="2"/>
                        </a:cxn>
                        <a:cxn ang="0">
                          <a:pos x="407" y="20"/>
                        </a:cxn>
                        <a:cxn ang="0">
                          <a:pos x="281" y="74"/>
                        </a:cxn>
                        <a:cxn ang="0">
                          <a:pos x="173" y="206"/>
                        </a:cxn>
                        <a:cxn ang="0">
                          <a:pos x="119" y="404"/>
                        </a:cxn>
                        <a:cxn ang="0">
                          <a:pos x="131" y="590"/>
                        </a:cxn>
                        <a:cxn ang="0">
                          <a:pos x="173" y="782"/>
                        </a:cxn>
                        <a:cxn ang="0">
                          <a:pos x="197" y="884"/>
                        </a:cxn>
                        <a:cxn ang="0">
                          <a:pos x="167" y="986"/>
                        </a:cxn>
                        <a:cxn ang="0">
                          <a:pos x="65" y="1124"/>
                        </a:cxn>
                        <a:cxn ang="0">
                          <a:pos x="17" y="1298"/>
                        </a:cxn>
                        <a:cxn ang="0">
                          <a:pos x="5" y="1550"/>
                        </a:cxn>
                        <a:cxn ang="0">
                          <a:pos x="47" y="1748"/>
                        </a:cxn>
                        <a:cxn ang="0">
                          <a:pos x="131" y="1898"/>
                        </a:cxn>
                        <a:cxn ang="0">
                          <a:pos x="299" y="1988"/>
                        </a:cxn>
                        <a:cxn ang="0">
                          <a:pos x="425" y="1982"/>
                        </a:cxn>
                        <a:cxn ang="0">
                          <a:pos x="467" y="1994"/>
                        </a:cxn>
                        <a:cxn ang="0">
                          <a:pos x="497" y="2066"/>
                        </a:cxn>
                        <a:cxn ang="0">
                          <a:pos x="497" y="1964"/>
                        </a:cxn>
                        <a:cxn ang="0">
                          <a:pos x="557" y="1778"/>
                        </a:cxn>
                        <a:cxn ang="0">
                          <a:pos x="617" y="1658"/>
                        </a:cxn>
                        <a:cxn ang="0">
                          <a:pos x="581" y="1700"/>
                        </a:cxn>
                        <a:cxn ang="0">
                          <a:pos x="515" y="1820"/>
                        </a:cxn>
                        <a:cxn ang="0">
                          <a:pos x="407" y="1904"/>
                        </a:cxn>
                        <a:cxn ang="0">
                          <a:pos x="269" y="1898"/>
                        </a:cxn>
                        <a:cxn ang="0">
                          <a:pos x="179" y="1814"/>
                        </a:cxn>
                        <a:cxn ang="0">
                          <a:pos x="113" y="1640"/>
                        </a:cxn>
                        <a:cxn ang="0">
                          <a:pos x="107" y="1394"/>
                        </a:cxn>
                        <a:cxn ang="0">
                          <a:pos x="137" y="1190"/>
                        </a:cxn>
                        <a:cxn ang="0">
                          <a:pos x="203" y="1070"/>
                        </a:cxn>
                        <a:cxn ang="0">
                          <a:pos x="323" y="1022"/>
                        </a:cxn>
                        <a:cxn ang="0">
                          <a:pos x="509" y="1076"/>
                        </a:cxn>
                        <a:cxn ang="0">
                          <a:pos x="611" y="1124"/>
                        </a:cxn>
                        <a:cxn ang="0">
                          <a:pos x="665" y="1100"/>
                        </a:cxn>
                        <a:cxn ang="0">
                          <a:pos x="659" y="1046"/>
                        </a:cxn>
                        <a:cxn ang="0">
                          <a:pos x="611" y="1004"/>
                        </a:cxn>
                        <a:cxn ang="0">
                          <a:pos x="497" y="980"/>
                        </a:cxn>
                        <a:cxn ang="0">
                          <a:pos x="323" y="896"/>
                        </a:cxn>
                        <a:cxn ang="0">
                          <a:pos x="233" y="680"/>
                        </a:cxn>
                        <a:cxn ang="0">
                          <a:pos x="209" y="416"/>
                        </a:cxn>
                        <a:cxn ang="0">
                          <a:pos x="317" y="170"/>
                        </a:cxn>
                        <a:cxn ang="0">
                          <a:pos x="485" y="110"/>
                        </a:cxn>
                        <a:cxn ang="0">
                          <a:pos x="617" y="164"/>
                        </a:cxn>
                        <a:cxn ang="0">
                          <a:pos x="707" y="290"/>
                        </a:cxn>
                        <a:cxn ang="0">
                          <a:pos x="737" y="428"/>
                        </a:cxn>
                        <a:cxn ang="0">
                          <a:pos x="773" y="602"/>
                        </a:cxn>
                        <a:cxn ang="0">
                          <a:pos x="809" y="584"/>
                        </a:cxn>
                        <a:cxn ang="0">
                          <a:pos x="785" y="530"/>
                        </a:cxn>
                      </a:cxnLst>
                      <a:rect l="0" t="0" r="r" b="b"/>
                      <a:pathLst>
                        <a:path w="865" h="2071">
                          <a:moveTo>
                            <a:pt x="785" y="530"/>
                          </a:moveTo>
                          <a:cubicBezTo>
                            <a:pt x="783" y="491"/>
                            <a:pt x="784" y="404"/>
                            <a:pt x="797" y="350"/>
                          </a:cubicBezTo>
                          <a:cubicBezTo>
                            <a:pt x="810" y="296"/>
                            <a:pt x="861" y="228"/>
                            <a:pt x="863" y="206"/>
                          </a:cubicBezTo>
                          <a:cubicBezTo>
                            <a:pt x="865" y="184"/>
                            <a:pt x="828" y="216"/>
                            <a:pt x="809" y="218"/>
                          </a:cubicBezTo>
                          <a:cubicBezTo>
                            <a:pt x="790" y="220"/>
                            <a:pt x="770" y="235"/>
                            <a:pt x="749" y="218"/>
                          </a:cubicBezTo>
                          <a:cubicBezTo>
                            <a:pt x="728" y="201"/>
                            <a:pt x="706" y="147"/>
                            <a:pt x="683" y="116"/>
                          </a:cubicBezTo>
                          <a:cubicBezTo>
                            <a:pt x="660" y="85"/>
                            <a:pt x="640" y="51"/>
                            <a:pt x="611" y="32"/>
                          </a:cubicBezTo>
                          <a:cubicBezTo>
                            <a:pt x="582" y="13"/>
                            <a:pt x="543" y="4"/>
                            <a:pt x="509" y="2"/>
                          </a:cubicBezTo>
                          <a:cubicBezTo>
                            <a:pt x="475" y="0"/>
                            <a:pt x="445" y="8"/>
                            <a:pt x="407" y="20"/>
                          </a:cubicBezTo>
                          <a:cubicBezTo>
                            <a:pt x="369" y="32"/>
                            <a:pt x="320" y="43"/>
                            <a:pt x="281" y="74"/>
                          </a:cubicBezTo>
                          <a:cubicBezTo>
                            <a:pt x="242" y="105"/>
                            <a:pt x="200" y="151"/>
                            <a:pt x="173" y="206"/>
                          </a:cubicBezTo>
                          <a:cubicBezTo>
                            <a:pt x="146" y="261"/>
                            <a:pt x="126" y="340"/>
                            <a:pt x="119" y="404"/>
                          </a:cubicBezTo>
                          <a:cubicBezTo>
                            <a:pt x="112" y="468"/>
                            <a:pt x="122" y="527"/>
                            <a:pt x="131" y="590"/>
                          </a:cubicBezTo>
                          <a:cubicBezTo>
                            <a:pt x="140" y="653"/>
                            <a:pt x="162" y="733"/>
                            <a:pt x="173" y="782"/>
                          </a:cubicBezTo>
                          <a:cubicBezTo>
                            <a:pt x="184" y="831"/>
                            <a:pt x="198" y="850"/>
                            <a:pt x="197" y="884"/>
                          </a:cubicBezTo>
                          <a:cubicBezTo>
                            <a:pt x="196" y="918"/>
                            <a:pt x="189" y="946"/>
                            <a:pt x="167" y="986"/>
                          </a:cubicBezTo>
                          <a:cubicBezTo>
                            <a:pt x="145" y="1026"/>
                            <a:pt x="90" y="1072"/>
                            <a:pt x="65" y="1124"/>
                          </a:cubicBezTo>
                          <a:cubicBezTo>
                            <a:pt x="40" y="1176"/>
                            <a:pt x="27" y="1227"/>
                            <a:pt x="17" y="1298"/>
                          </a:cubicBezTo>
                          <a:cubicBezTo>
                            <a:pt x="7" y="1369"/>
                            <a:pt x="0" y="1475"/>
                            <a:pt x="5" y="1550"/>
                          </a:cubicBezTo>
                          <a:cubicBezTo>
                            <a:pt x="10" y="1625"/>
                            <a:pt x="26" y="1690"/>
                            <a:pt x="47" y="1748"/>
                          </a:cubicBezTo>
                          <a:cubicBezTo>
                            <a:pt x="68" y="1806"/>
                            <a:pt x="89" y="1858"/>
                            <a:pt x="131" y="1898"/>
                          </a:cubicBezTo>
                          <a:cubicBezTo>
                            <a:pt x="173" y="1938"/>
                            <a:pt x="250" y="1974"/>
                            <a:pt x="299" y="1988"/>
                          </a:cubicBezTo>
                          <a:cubicBezTo>
                            <a:pt x="348" y="2002"/>
                            <a:pt x="397" y="1981"/>
                            <a:pt x="425" y="1982"/>
                          </a:cubicBezTo>
                          <a:cubicBezTo>
                            <a:pt x="453" y="1983"/>
                            <a:pt x="455" y="1980"/>
                            <a:pt x="467" y="1994"/>
                          </a:cubicBezTo>
                          <a:cubicBezTo>
                            <a:pt x="479" y="2008"/>
                            <a:pt x="492" y="2071"/>
                            <a:pt x="497" y="2066"/>
                          </a:cubicBezTo>
                          <a:cubicBezTo>
                            <a:pt x="502" y="2061"/>
                            <a:pt x="487" y="2012"/>
                            <a:pt x="497" y="1964"/>
                          </a:cubicBezTo>
                          <a:cubicBezTo>
                            <a:pt x="507" y="1916"/>
                            <a:pt x="537" y="1829"/>
                            <a:pt x="557" y="1778"/>
                          </a:cubicBezTo>
                          <a:cubicBezTo>
                            <a:pt x="577" y="1727"/>
                            <a:pt x="613" y="1671"/>
                            <a:pt x="617" y="1658"/>
                          </a:cubicBezTo>
                          <a:cubicBezTo>
                            <a:pt x="621" y="1645"/>
                            <a:pt x="598" y="1673"/>
                            <a:pt x="581" y="1700"/>
                          </a:cubicBezTo>
                          <a:cubicBezTo>
                            <a:pt x="564" y="1727"/>
                            <a:pt x="544" y="1786"/>
                            <a:pt x="515" y="1820"/>
                          </a:cubicBezTo>
                          <a:cubicBezTo>
                            <a:pt x="486" y="1854"/>
                            <a:pt x="448" y="1891"/>
                            <a:pt x="407" y="1904"/>
                          </a:cubicBezTo>
                          <a:cubicBezTo>
                            <a:pt x="366" y="1917"/>
                            <a:pt x="307" y="1913"/>
                            <a:pt x="269" y="1898"/>
                          </a:cubicBezTo>
                          <a:cubicBezTo>
                            <a:pt x="231" y="1883"/>
                            <a:pt x="205" y="1857"/>
                            <a:pt x="179" y="1814"/>
                          </a:cubicBezTo>
                          <a:cubicBezTo>
                            <a:pt x="153" y="1771"/>
                            <a:pt x="125" y="1710"/>
                            <a:pt x="113" y="1640"/>
                          </a:cubicBezTo>
                          <a:cubicBezTo>
                            <a:pt x="101" y="1570"/>
                            <a:pt x="103" y="1469"/>
                            <a:pt x="107" y="1394"/>
                          </a:cubicBezTo>
                          <a:cubicBezTo>
                            <a:pt x="111" y="1319"/>
                            <a:pt x="121" y="1244"/>
                            <a:pt x="137" y="1190"/>
                          </a:cubicBezTo>
                          <a:cubicBezTo>
                            <a:pt x="153" y="1136"/>
                            <a:pt x="172" y="1098"/>
                            <a:pt x="203" y="1070"/>
                          </a:cubicBezTo>
                          <a:cubicBezTo>
                            <a:pt x="234" y="1042"/>
                            <a:pt x="272" y="1021"/>
                            <a:pt x="323" y="1022"/>
                          </a:cubicBezTo>
                          <a:cubicBezTo>
                            <a:pt x="374" y="1023"/>
                            <a:pt x="461" y="1059"/>
                            <a:pt x="509" y="1076"/>
                          </a:cubicBezTo>
                          <a:cubicBezTo>
                            <a:pt x="557" y="1093"/>
                            <a:pt x="585" y="1120"/>
                            <a:pt x="611" y="1124"/>
                          </a:cubicBezTo>
                          <a:cubicBezTo>
                            <a:pt x="637" y="1128"/>
                            <a:pt x="657" y="1113"/>
                            <a:pt x="665" y="1100"/>
                          </a:cubicBezTo>
                          <a:cubicBezTo>
                            <a:pt x="673" y="1087"/>
                            <a:pt x="668" y="1062"/>
                            <a:pt x="659" y="1046"/>
                          </a:cubicBezTo>
                          <a:cubicBezTo>
                            <a:pt x="650" y="1030"/>
                            <a:pt x="638" y="1015"/>
                            <a:pt x="611" y="1004"/>
                          </a:cubicBezTo>
                          <a:cubicBezTo>
                            <a:pt x="584" y="993"/>
                            <a:pt x="545" y="998"/>
                            <a:pt x="497" y="980"/>
                          </a:cubicBezTo>
                          <a:cubicBezTo>
                            <a:pt x="449" y="962"/>
                            <a:pt x="367" y="946"/>
                            <a:pt x="323" y="896"/>
                          </a:cubicBezTo>
                          <a:cubicBezTo>
                            <a:pt x="279" y="846"/>
                            <a:pt x="252" y="760"/>
                            <a:pt x="233" y="680"/>
                          </a:cubicBezTo>
                          <a:cubicBezTo>
                            <a:pt x="214" y="600"/>
                            <a:pt x="195" y="501"/>
                            <a:pt x="209" y="416"/>
                          </a:cubicBezTo>
                          <a:cubicBezTo>
                            <a:pt x="223" y="331"/>
                            <a:pt x="271" y="221"/>
                            <a:pt x="317" y="170"/>
                          </a:cubicBezTo>
                          <a:cubicBezTo>
                            <a:pt x="363" y="119"/>
                            <a:pt x="435" y="111"/>
                            <a:pt x="485" y="110"/>
                          </a:cubicBezTo>
                          <a:cubicBezTo>
                            <a:pt x="535" y="109"/>
                            <a:pt x="580" y="134"/>
                            <a:pt x="617" y="164"/>
                          </a:cubicBezTo>
                          <a:cubicBezTo>
                            <a:pt x="654" y="194"/>
                            <a:pt x="687" y="246"/>
                            <a:pt x="707" y="290"/>
                          </a:cubicBezTo>
                          <a:cubicBezTo>
                            <a:pt x="727" y="334"/>
                            <a:pt x="726" y="376"/>
                            <a:pt x="737" y="428"/>
                          </a:cubicBezTo>
                          <a:cubicBezTo>
                            <a:pt x="748" y="480"/>
                            <a:pt x="761" y="576"/>
                            <a:pt x="773" y="602"/>
                          </a:cubicBezTo>
                          <a:cubicBezTo>
                            <a:pt x="785" y="628"/>
                            <a:pt x="807" y="597"/>
                            <a:pt x="809" y="584"/>
                          </a:cubicBezTo>
                          <a:cubicBezTo>
                            <a:pt x="811" y="571"/>
                            <a:pt x="787" y="569"/>
                            <a:pt x="785" y="530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31756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2400" y="1428"/>
                    <a:ext cx="168" cy="246"/>
                  </a:xfrm>
                  <a:prstGeom prst="ellipse">
                    <a:avLst/>
                  </a:prstGeom>
                  <a:solidFill>
                    <a:srgbClr val="E7D6B7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1757" name="Freeform 13"/>
                  <p:cNvSpPr>
                    <a:spLocks/>
                  </p:cNvSpPr>
                  <p:nvPr/>
                </p:nvSpPr>
                <p:spPr bwMode="auto">
                  <a:xfrm>
                    <a:off x="2595" y="741"/>
                    <a:ext cx="266" cy="521"/>
                  </a:xfrm>
                  <a:custGeom>
                    <a:avLst/>
                    <a:gdLst/>
                    <a:ahLst/>
                    <a:cxnLst>
                      <a:cxn ang="0">
                        <a:pos x="3" y="483"/>
                      </a:cxn>
                      <a:cxn ang="0">
                        <a:pos x="27" y="273"/>
                      </a:cxn>
                      <a:cxn ang="0">
                        <a:pos x="111" y="45"/>
                      </a:cxn>
                      <a:cxn ang="0">
                        <a:pos x="183" y="3"/>
                      </a:cxn>
                      <a:cxn ang="0">
                        <a:pos x="237" y="39"/>
                      </a:cxn>
                      <a:cxn ang="0">
                        <a:pos x="261" y="129"/>
                      </a:cxn>
                      <a:cxn ang="0">
                        <a:pos x="207" y="273"/>
                      </a:cxn>
                      <a:cxn ang="0">
                        <a:pos x="105" y="477"/>
                      </a:cxn>
                      <a:cxn ang="0">
                        <a:pos x="45" y="501"/>
                      </a:cxn>
                      <a:cxn ang="0">
                        <a:pos x="3" y="483"/>
                      </a:cxn>
                    </a:cxnLst>
                    <a:rect l="0" t="0" r="r" b="b"/>
                    <a:pathLst>
                      <a:path w="266" h="521">
                        <a:moveTo>
                          <a:pt x="3" y="483"/>
                        </a:moveTo>
                        <a:cubicBezTo>
                          <a:pt x="0" y="445"/>
                          <a:pt x="9" y="346"/>
                          <a:pt x="27" y="273"/>
                        </a:cubicBezTo>
                        <a:cubicBezTo>
                          <a:pt x="45" y="200"/>
                          <a:pt x="85" y="90"/>
                          <a:pt x="111" y="45"/>
                        </a:cubicBezTo>
                        <a:cubicBezTo>
                          <a:pt x="137" y="0"/>
                          <a:pt x="162" y="4"/>
                          <a:pt x="183" y="3"/>
                        </a:cubicBezTo>
                        <a:cubicBezTo>
                          <a:pt x="204" y="2"/>
                          <a:pt x="224" y="18"/>
                          <a:pt x="237" y="39"/>
                        </a:cubicBezTo>
                        <a:cubicBezTo>
                          <a:pt x="250" y="60"/>
                          <a:pt x="266" y="90"/>
                          <a:pt x="261" y="129"/>
                        </a:cubicBezTo>
                        <a:cubicBezTo>
                          <a:pt x="256" y="168"/>
                          <a:pt x="233" y="215"/>
                          <a:pt x="207" y="273"/>
                        </a:cubicBezTo>
                        <a:cubicBezTo>
                          <a:pt x="181" y="331"/>
                          <a:pt x="132" y="439"/>
                          <a:pt x="105" y="477"/>
                        </a:cubicBezTo>
                        <a:cubicBezTo>
                          <a:pt x="78" y="515"/>
                          <a:pt x="61" y="501"/>
                          <a:pt x="45" y="501"/>
                        </a:cubicBezTo>
                        <a:cubicBezTo>
                          <a:pt x="29" y="501"/>
                          <a:pt x="6" y="521"/>
                          <a:pt x="3" y="483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1758" name="Freeform 14"/>
                  <p:cNvSpPr>
                    <a:spLocks/>
                  </p:cNvSpPr>
                  <p:nvPr/>
                </p:nvSpPr>
                <p:spPr bwMode="auto">
                  <a:xfrm>
                    <a:off x="2672" y="1593"/>
                    <a:ext cx="392" cy="340"/>
                  </a:xfrm>
                  <a:custGeom>
                    <a:avLst/>
                    <a:gdLst/>
                    <a:ahLst/>
                    <a:cxnLst>
                      <a:cxn ang="0">
                        <a:pos x="100" y="201"/>
                      </a:cxn>
                      <a:cxn ang="0">
                        <a:pos x="16" y="87"/>
                      </a:cxn>
                      <a:cxn ang="0">
                        <a:pos x="4" y="45"/>
                      </a:cxn>
                      <a:cxn ang="0">
                        <a:pos x="28" y="3"/>
                      </a:cxn>
                      <a:cxn ang="0">
                        <a:pos x="130" y="27"/>
                      </a:cxn>
                      <a:cxn ang="0">
                        <a:pos x="250" y="75"/>
                      </a:cxn>
                      <a:cxn ang="0">
                        <a:pos x="364" y="159"/>
                      </a:cxn>
                      <a:cxn ang="0">
                        <a:pos x="388" y="273"/>
                      </a:cxn>
                      <a:cxn ang="0">
                        <a:pos x="340" y="333"/>
                      </a:cxn>
                      <a:cxn ang="0">
                        <a:pos x="244" y="315"/>
                      </a:cxn>
                      <a:cxn ang="0">
                        <a:pos x="100" y="201"/>
                      </a:cxn>
                    </a:cxnLst>
                    <a:rect l="0" t="0" r="r" b="b"/>
                    <a:pathLst>
                      <a:path w="392" h="340">
                        <a:moveTo>
                          <a:pt x="100" y="201"/>
                        </a:moveTo>
                        <a:cubicBezTo>
                          <a:pt x="62" y="163"/>
                          <a:pt x="32" y="113"/>
                          <a:pt x="16" y="87"/>
                        </a:cubicBezTo>
                        <a:cubicBezTo>
                          <a:pt x="0" y="61"/>
                          <a:pt x="2" y="59"/>
                          <a:pt x="4" y="45"/>
                        </a:cubicBezTo>
                        <a:cubicBezTo>
                          <a:pt x="6" y="31"/>
                          <a:pt x="7" y="6"/>
                          <a:pt x="28" y="3"/>
                        </a:cubicBezTo>
                        <a:cubicBezTo>
                          <a:pt x="49" y="0"/>
                          <a:pt x="93" y="15"/>
                          <a:pt x="130" y="27"/>
                        </a:cubicBezTo>
                        <a:cubicBezTo>
                          <a:pt x="167" y="39"/>
                          <a:pt x="211" y="53"/>
                          <a:pt x="250" y="75"/>
                        </a:cubicBezTo>
                        <a:cubicBezTo>
                          <a:pt x="289" y="97"/>
                          <a:pt x="341" y="126"/>
                          <a:pt x="364" y="159"/>
                        </a:cubicBezTo>
                        <a:cubicBezTo>
                          <a:pt x="387" y="192"/>
                          <a:pt x="392" y="244"/>
                          <a:pt x="388" y="273"/>
                        </a:cubicBezTo>
                        <a:cubicBezTo>
                          <a:pt x="384" y="302"/>
                          <a:pt x="364" y="326"/>
                          <a:pt x="340" y="333"/>
                        </a:cubicBezTo>
                        <a:cubicBezTo>
                          <a:pt x="316" y="340"/>
                          <a:pt x="282" y="336"/>
                          <a:pt x="244" y="315"/>
                        </a:cubicBezTo>
                        <a:cubicBezTo>
                          <a:pt x="206" y="294"/>
                          <a:pt x="138" y="239"/>
                          <a:pt x="100" y="20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1759" name="Freeform 15"/>
                  <p:cNvSpPr>
                    <a:spLocks/>
                  </p:cNvSpPr>
                  <p:nvPr/>
                </p:nvSpPr>
                <p:spPr bwMode="auto">
                  <a:xfrm>
                    <a:off x="2412" y="1929"/>
                    <a:ext cx="151" cy="558"/>
                  </a:xfrm>
                  <a:custGeom>
                    <a:avLst/>
                    <a:gdLst/>
                    <a:ahLst/>
                    <a:cxnLst>
                      <a:cxn ang="0">
                        <a:pos x="18" y="165"/>
                      </a:cxn>
                      <a:cxn ang="0">
                        <a:pos x="42" y="39"/>
                      </a:cxn>
                      <a:cxn ang="0">
                        <a:pos x="66" y="3"/>
                      </a:cxn>
                      <a:cxn ang="0">
                        <a:pos x="108" y="27"/>
                      </a:cxn>
                      <a:cxn ang="0">
                        <a:pos x="138" y="165"/>
                      </a:cxn>
                      <a:cxn ang="0">
                        <a:pos x="144" y="423"/>
                      </a:cxn>
                      <a:cxn ang="0">
                        <a:pos x="96" y="543"/>
                      </a:cxn>
                      <a:cxn ang="0">
                        <a:pos x="24" y="513"/>
                      </a:cxn>
                      <a:cxn ang="0">
                        <a:pos x="0" y="315"/>
                      </a:cxn>
                      <a:cxn ang="0">
                        <a:pos x="18" y="165"/>
                      </a:cxn>
                    </a:cxnLst>
                    <a:rect l="0" t="0" r="r" b="b"/>
                    <a:pathLst>
                      <a:path w="151" h="558">
                        <a:moveTo>
                          <a:pt x="18" y="165"/>
                        </a:moveTo>
                        <a:cubicBezTo>
                          <a:pt x="25" y="119"/>
                          <a:pt x="34" y="66"/>
                          <a:pt x="42" y="39"/>
                        </a:cubicBezTo>
                        <a:cubicBezTo>
                          <a:pt x="50" y="12"/>
                          <a:pt x="55" y="5"/>
                          <a:pt x="66" y="3"/>
                        </a:cubicBezTo>
                        <a:cubicBezTo>
                          <a:pt x="77" y="1"/>
                          <a:pt x="96" y="0"/>
                          <a:pt x="108" y="27"/>
                        </a:cubicBezTo>
                        <a:cubicBezTo>
                          <a:pt x="120" y="54"/>
                          <a:pt x="132" y="99"/>
                          <a:pt x="138" y="165"/>
                        </a:cubicBezTo>
                        <a:cubicBezTo>
                          <a:pt x="144" y="231"/>
                          <a:pt x="151" y="360"/>
                          <a:pt x="144" y="423"/>
                        </a:cubicBezTo>
                        <a:cubicBezTo>
                          <a:pt x="137" y="486"/>
                          <a:pt x="116" y="528"/>
                          <a:pt x="96" y="543"/>
                        </a:cubicBezTo>
                        <a:cubicBezTo>
                          <a:pt x="76" y="558"/>
                          <a:pt x="40" y="551"/>
                          <a:pt x="24" y="513"/>
                        </a:cubicBezTo>
                        <a:cubicBezTo>
                          <a:pt x="8" y="475"/>
                          <a:pt x="0" y="372"/>
                          <a:pt x="0" y="315"/>
                        </a:cubicBezTo>
                        <a:cubicBezTo>
                          <a:pt x="0" y="258"/>
                          <a:pt x="11" y="211"/>
                          <a:pt x="18" y="165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1760" name="Freeform 16"/>
                  <p:cNvSpPr>
                    <a:spLocks/>
                  </p:cNvSpPr>
                  <p:nvPr/>
                </p:nvSpPr>
                <p:spPr bwMode="auto">
                  <a:xfrm>
                    <a:off x="1907" y="1589"/>
                    <a:ext cx="392" cy="253"/>
                  </a:xfrm>
                  <a:custGeom>
                    <a:avLst/>
                    <a:gdLst/>
                    <a:ahLst/>
                    <a:cxnLst>
                      <a:cxn ang="0">
                        <a:pos x="175" y="61"/>
                      </a:cxn>
                      <a:cxn ang="0">
                        <a:pos x="307" y="19"/>
                      </a:cxn>
                      <a:cxn ang="0">
                        <a:pos x="367" y="7"/>
                      </a:cxn>
                      <a:cxn ang="0">
                        <a:pos x="385" y="61"/>
                      </a:cxn>
                      <a:cxn ang="0">
                        <a:pos x="325" y="133"/>
                      </a:cxn>
                      <a:cxn ang="0">
                        <a:pos x="193" y="223"/>
                      </a:cxn>
                      <a:cxn ang="0">
                        <a:pos x="37" y="247"/>
                      </a:cxn>
                      <a:cxn ang="0">
                        <a:pos x="1" y="187"/>
                      </a:cxn>
                      <a:cxn ang="0">
                        <a:pos x="43" y="115"/>
                      </a:cxn>
                      <a:cxn ang="0">
                        <a:pos x="175" y="61"/>
                      </a:cxn>
                    </a:cxnLst>
                    <a:rect l="0" t="0" r="r" b="b"/>
                    <a:pathLst>
                      <a:path w="392" h="253">
                        <a:moveTo>
                          <a:pt x="175" y="61"/>
                        </a:moveTo>
                        <a:cubicBezTo>
                          <a:pt x="219" y="45"/>
                          <a:pt x="275" y="28"/>
                          <a:pt x="307" y="19"/>
                        </a:cubicBezTo>
                        <a:cubicBezTo>
                          <a:pt x="339" y="10"/>
                          <a:pt x="354" y="0"/>
                          <a:pt x="367" y="7"/>
                        </a:cubicBezTo>
                        <a:cubicBezTo>
                          <a:pt x="380" y="14"/>
                          <a:pt x="392" y="40"/>
                          <a:pt x="385" y="61"/>
                        </a:cubicBezTo>
                        <a:cubicBezTo>
                          <a:pt x="378" y="82"/>
                          <a:pt x="357" y="106"/>
                          <a:pt x="325" y="133"/>
                        </a:cubicBezTo>
                        <a:cubicBezTo>
                          <a:pt x="293" y="160"/>
                          <a:pt x="241" y="204"/>
                          <a:pt x="193" y="223"/>
                        </a:cubicBezTo>
                        <a:cubicBezTo>
                          <a:pt x="145" y="242"/>
                          <a:pt x="69" y="253"/>
                          <a:pt x="37" y="247"/>
                        </a:cubicBezTo>
                        <a:cubicBezTo>
                          <a:pt x="5" y="241"/>
                          <a:pt x="0" y="209"/>
                          <a:pt x="1" y="187"/>
                        </a:cubicBezTo>
                        <a:cubicBezTo>
                          <a:pt x="2" y="165"/>
                          <a:pt x="15" y="136"/>
                          <a:pt x="43" y="115"/>
                        </a:cubicBezTo>
                        <a:cubicBezTo>
                          <a:pt x="71" y="94"/>
                          <a:pt x="131" y="77"/>
                          <a:pt x="175" y="6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1761" name="Freeform 17"/>
                  <p:cNvSpPr>
                    <a:spLocks/>
                  </p:cNvSpPr>
                  <p:nvPr/>
                </p:nvSpPr>
                <p:spPr bwMode="auto">
                  <a:xfrm>
                    <a:off x="2094" y="930"/>
                    <a:ext cx="238" cy="386"/>
                  </a:xfrm>
                  <a:custGeom>
                    <a:avLst/>
                    <a:gdLst/>
                    <a:ahLst/>
                    <a:cxnLst>
                      <a:cxn ang="0">
                        <a:pos x="78" y="270"/>
                      </a:cxn>
                      <a:cxn ang="0">
                        <a:pos x="24" y="192"/>
                      </a:cxn>
                      <a:cxn ang="0">
                        <a:pos x="0" y="96"/>
                      </a:cxn>
                      <a:cxn ang="0">
                        <a:pos x="24" y="12"/>
                      </a:cxn>
                      <a:cxn ang="0">
                        <a:pos x="120" y="24"/>
                      </a:cxn>
                      <a:cxn ang="0">
                        <a:pos x="180" y="132"/>
                      </a:cxn>
                      <a:cxn ang="0">
                        <a:pos x="234" y="306"/>
                      </a:cxn>
                      <a:cxn ang="0">
                        <a:pos x="204" y="378"/>
                      </a:cxn>
                      <a:cxn ang="0">
                        <a:pos x="168" y="354"/>
                      </a:cxn>
                      <a:cxn ang="0">
                        <a:pos x="78" y="270"/>
                      </a:cxn>
                    </a:cxnLst>
                    <a:rect l="0" t="0" r="r" b="b"/>
                    <a:pathLst>
                      <a:path w="238" h="386">
                        <a:moveTo>
                          <a:pt x="78" y="270"/>
                        </a:moveTo>
                        <a:cubicBezTo>
                          <a:pt x="54" y="243"/>
                          <a:pt x="37" y="221"/>
                          <a:pt x="24" y="192"/>
                        </a:cubicBezTo>
                        <a:cubicBezTo>
                          <a:pt x="11" y="163"/>
                          <a:pt x="0" y="126"/>
                          <a:pt x="0" y="96"/>
                        </a:cubicBezTo>
                        <a:cubicBezTo>
                          <a:pt x="0" y="66"/>
                          <a:pt x="4" y="24"/>
                          <a:pt x="24" y="12"/>
                        </a:cubicBezTo>
                        <a:cubicBezTo>
                          <a:pt x="44" y="0"/>
                          <a:pt x="94" y="4"/>
                          <a:pt x="120" y="24"/>
                        </a:cubicBezTo>
                        <a:cubicBezTo>
                          <a:pt x="146" y="44"/>
                          <a:pt x="161" y="85"/>
                          <a:pt x="180" y="132"/>
                        </a:cubicBezTo>
                        <a:cubicBezTo>
                          <a:pt x="199" y="179"/>
                          <a:pt x="230" y="265"/>
                          <a:pt x="234" y="306"/>
                        </a:cubicBezTo>
                        <a:cubicBezTo>
                          <a:pt x="238" y="347"/>
                          <a:pt x="215" y="370"/>
                          <a:pt x="204" y="378"/>
                        </a:cubicBezTo>
                        <a:cubicBezTo>
                          <a:pt x="193" y="386"/>
                          <a:pt x="190" y="372"/>
                          <a:pt x="168" y="354"/>
                        </a:cubicBezTo>
                        <a:cubicBezTo>
                          <a:pt x="146" y="336"/>
                          <a:pt x="102" y="297"/>
                          <a:pt x="78" y="270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pic>
              <p:nvPicPr>
                <p:cNvPr id="31762" name="Picture 18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280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31763" name="Picture 19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574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31764" name="Picture 20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424" y="3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31765" name="Picture 21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376" y="57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31766" name="Picture 22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574" y="5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31767" name="Picture 23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472" y="76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31768" name="Picture 24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574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31769" name="Picture 25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574" y="12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</p:grpSp>
          <p:grpSp>
            <p:nvGrpSpPr>
              <p:cNvPr id="31770" name="Group 26"/>
              <p:cNvGrpSpPr>
                <a:grpSpLocks/>
              </p:cNvGrpSpPr>
              <p:nvPr userDrawn="1"/>
            </p:nvGrpSpPr>
            <p:grpSpPr bwMode="auto">
              <a:xfrm>
                <a:off x="4944" y="1008"/>
                <a:ext cx="522" cy="2967"/>
                <a:chOff x="4944" y="1008"/>
                <a:chExt cx="522" cy="2967"/>
              </a:xfrm>
            </p:grpSpPr>
            <p:pic>
              <p:nvPicPr>
                <p:cNvPr id="31771" name="Picture 27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136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31772" name="Picture 28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184" y="1200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31773" name="Picture 29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136" y="158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31774" name="Picture 30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280" y="17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31775" name="Picture 31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040" y="182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31776" name="Picture 32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088" y="201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31777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280" y="206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31778" name="Picture 34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232" y="23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31779" name="Picture 35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4992" y="22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31780" name="Picture 36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4992" y="24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31781" name="Picture 37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136" y="25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31782" name="Picture 38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232" y="13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31783" name="Picture 39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4944" y="27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31784" name="Picture 40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4992" y="307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31785" name="Picture 41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232" y="331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31786" name="Picture 42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4992" y="34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31787" name="Picture 43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088" y="35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31788" name="Picture 44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4992" y="37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31789" name="Picture 45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184" y="369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</p:grpSp>
        </p:grpSp>
        <p:sp>
          <p:nvSpPr>
            <p:cNvPr id="31790" name="Freeform 46"/>
            <p:cNvSpPr>
              <a:spLocks/>
            </p:cNvSpPr>
            <p:nvPr/>
          </p:nvSpPr>
          <p:spPr bwMode="auto">
            <a:xfrm>
              <a:off x="5010" y="3092"/>
              <a:ext cx="750" cy="1222"/>
            </a:xfrm>
            <a:custGeom>
              <a:avLst/>
              <a:gdLst/>
              <a:ahLst/>
              <a:cxnLst>
                <a:cxn ang="0">
                  <a:pos x="372" y="154"/>
                </a:cxn>
                <a:cxn ang="0">
                  <a:pos x="378" y="412"/>
                </a:cxn>
                <a:cxn ang="0">
                  <a:pos x="312" y="724"/>
                </a:cxn>
                <a:cxn ang="0">
                  <a:pos x="138" y="928"/>
                </a:cxn>
                <a:cxn ang="0">
                  <a:pos x="0" y="976"/>
                </a:cxn>
                <a:cxn ang="0">
                  <a:pos x="0" y="1222"/>
                </a:cxn>
                <a:cxn ang="0">
                  <a:pos x="750" y="1222"/>
                </a:cxn>
                <a:cxn ang="0">
                  <a:pos x="750" y="178"/>
                </a:cxn>
                <a:cxn ang="0">
                  <a:pos x="372" y="154"/>
                </a:cxn>
              </a:cxnLst>
              <a:rect l="0" t="0" r="r" b="b"/>
              <a:pathLst>
                <a:path w="750" h="1222">
                  <a:moveTo>
                    <a:pt x="372" y="154"/>
                  </a:moveTo>
                  <a:cubicBezTo>
                    <a:pt x="309" y="193"/>
                    <a:pt x="388" y="317"/>
                    <a:pt x="378" y="412"/>
                  </a:cubicBezTo>
                  <a:cubicBezTo>
                    <a:pt x="368" y="507"/>
                    <a:pt x="352" y="638"/>
                    <a:pt x="312" y="724"/>
                  </a:cubicBezTo>
                  <a:cubicBezTo>
                    <a:pt x="272" y="810"/>
                    <a:pt x="190" y="886"/>
                    <a:pt x="138" y="928"/>
                  </a:cubicBezTo>
                  <a:cubicBezTo>
                    <a:pt x="86" y="970"/>
                    <a:pt x="23" y="927"/>
                    <a:pt x="0" y="976"/>
                  </a:cubicBezTo>
                  <a:lnTo>
                    <a:pt x="0" y="1222"/>
                  </a:lnTo>
                  <a:lnTo>
                    <a:pt x="750" y="1222"/>
                  </a:lnTo>
                  <a:lnTo>
                    <a:pt x="750" y="178"/>
                  </a:lnTo>
                  <a:cubicBezTo>
                    <a:pt x="687" y="0"/>
                    <a:pt x="451" y="159"/>
                    <a:pt x="372" y="15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791" name="Freeform 47"/>
            <p:cNvSpPr>
              <a:spLocks/>
            </p:cNvSpPr>
            <p:nvPr/>
          </p:nvSpPr>
          <p:spPr bwMode="auto">
            <a:xfrm>
              <a:off x="5001" y="3060"/>
              <a:ext cx="768" cy="1260"/>
            </a:xfrm>
            <a:custGeom>
              <a:avLst/>
              <a:gdLst/>
              <a:ahLst/>
              <a:cxnLst>
                <a:cxn ang="0">
                  <a:pos x="0" y="1260"/>
                </a:cxn>
                <a:cxn ang="0">
                  <a:pos x="0" y="1134"/>
                </a:cxn>
                <a:cxn ang="0">
                  <a:pos x="210" y="1032"/>
                </a:cxn>
                <a:cxn ang="0">
                  <a:pos x="324" y="918"/>
                </a:cxn>
                <a:cxn ang="0">
                  <a:pos x="414" y="714"/>
                </a:cxn>
                <a:cxn ang="0">
                  <a:pos x="450" y="456"/>
                </a:cxn>
                <a:cxn ang="0">
                  <a:pos x="438" y="258"/>
                </a:cxn>
                <a:cxn ang="0">
                  <a:pos x="684" y="0"/>
                </a:cxn>
                <a:cxn ang="0">
                  <a:pos x="768" y="18"/>
                </a:cxn>
                <a:cxn ang="0">
                  <a:pos x="768" y="1254"/>
                </a:cxn>
                <a:cxn ang="0">
                  <a:pos x="0" y="1260"/>
                </a:cxn>
              </a:cxnLst>
              <a:rect l="0" t="0" r="r" b="b"/>
              <a:pathLst>
                <a:path w="768" h="1260">
                  <a:moveTo>
                    <a:pt x="0" y="1260"/>
                  </a:moveTo>
                  <a:lnTo>
                    <a:pt x="0" y="1134"/>
                  </a:lnTo>
                  <a:lnTo>
                    <a:pt x="210" y="1032"/>
                  </a:lnTo>
                  <a:lnTo>
                    <a:pt x="324" y="918"/>
                  </a:lnTo>
                  <a:lnTo>
                    <a:pt x="414" y="714"/>
                  </a:lnTo>
                  <a:lnTo>
                    <a:pt x="450" y="456"/>
                  </a:lnTo>
                  <a:lnTo>
                    <a:pt x="438" y="258"/>
                  </a:lnTo>
                  <a:lnTo>
                    <a:pt x="684" y="0"/>
                  </a:lnTo>
                  <a:lnTo>
                    <a:pt x="768" y="18"/>
                  </a:lnTo>
                  <a:lnTo>
                    <a:pt x="768" y="1254"/>
                  </a:lnTo>
                  <a:lnTo>
                    <a:pt x="0" y="1260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792" name="Freeform 48"/>
            <p:cNvSpPr>
              <a:spLocks/>
            </p:cNvSpPr>
            <p:nvPr/>
          </p:nvSpPr>
          <p:spPr bwMode="auto">
            <a:xfrm>
              <a:off x="4994" y="1775"/>
              <a:ext cx="776" cy="2543"/>
            </a:xfrm>
            <a:custGeom>
              <a:avLst/>
              <a:gdLst/>
              <a:ahLst/>
              <a:cxnLst>
                <a:cxn ang="0">
                  <a:pos x="550" y="115"/>
                </a:cxn>
                <a:cxn ang="0">
                  <a:pos x="460" y="529"/>
                </a:cxn>
                <a:cxn ang="0">
                  <a:pos x="298" y="925"/>
                </a:cxn>
                <a:cxn ang="0">
                  <a:pos x="76" y="1267"/>
                </a:cxn>
                <a:cxn ang="0">
                  <a:pos x="4" y="1339"/>
                </a:cxn>
                <a:cxn ang="0">
                  <a:pos x="100" y="1351"/>
                </a:cxn>
                <a:cxn ang="0">
                  <a:pos x="286" y="1399"/>
                </a:cxn>
                <a:cxn ang="0">
                  <a:pos x="394" y="1525"/>
                </a:cxn>
                <a:cxn ang="0">
                  <a:pos x="478" y="1705"/>
                </a:cxn>
                <a:cxn ang="0">
                  <a:pos x="478" y="1969"/>
                </a:cxn>
                <a:cxn ang="0">
                  <a:pos x="370" y="2263"/>
                </a:cxn>
                <a:cxn ang="0">
                  <a:pos x="124" y="2479"/>
                </a:cxn>
                <a:cxn ang="0">
                  <a:pos x="22" y="2515"/>
                </a:cxn>
                <a:cxn ang="0">
                  <a:pos x="196" y="2533"/>
                </a:cxn>
                <a:cxn ang="0">
                  <a:pos x="388" y="2455"/>
                </a:cxn>
                <a:cxn ang="0">
                  <a:pos x="502" y="2299"/>
                </a:cxn>
                <a:cxn ang="0">
                  <a:pos x="598" y="2197"/>
                </a:cxn>
                <a:cxn ang="0">
                  <a:pos x="694" y="2197"/>
                </a:cxn>
                <a:cxn ang="0">
                  <a:pos x="742" y="2230"/>
                </a:cxn>
                <a:cxn ang="0">
                  <a:pos x="712" y="2137"/>
                </a:cxn>
                <a:cxn ang="0">
                  <a:pos x="664" y="1807"/>
                </a:cxn>
                <a:cxn ang="0">
                  <a:pos x="670" y="1561"/>
                </a:cxn>
                <a:cxn ang="0">
                  <a:pos x="718" y="1393"/>
                </a:cxn>
                <a:cxn ang="0">
                  <a:pos x="748" y="1219"/>
                </a:cxn>
                <a:cxn ang="0">
                  <a:pos x="550" y="115"/>
                </a:cxn>
              </a:cxnLst>
              <a:rect l="0" t="0" r="r" b="b"/>
              <a:pathLst>
                <a:path w="776" h="2543">
                  <a:moveTo>
                    <a:pt x="550" y="115"/>
                  </a:moveTo>
                  <a:cubicBezTo>
                    <a:pt x="502" y="0"/>
                    <a:pt x="502" y="394"/>
                    <a:pt x="460" y="529"/>
                  </a:cubicBezTo>
                  <a:cubicBezTo>
                    <a:pt x="418" y="664"/>
                    <a:pt x="362" y="802"/>
                    <a:pt x="298" y="925"/>
                  </a:cubicBezTo>
                  <a:cubicBezTo>
                    <a:pt x="234" y="1048"/>
                    <a:pt x="125" y="1198"/>
                    <a:pt x="76" y="1267"/>
                  </a:cubicBezTo>
                  <a:cubicBezTo>
                    <a:pt x="27" y="1336"/>
                    <a:pt x="0" y="1325"/>
                    <a:pt x="4" y="1339"/>
                  </a:cubicBezTo>
                  <a:cubicBezTo>
                    <a:pt x="8" y="1353"/>
                    <a:pt x="53" y="1341"/>
                    <a:pt x="100" y="1351"/>
                  </a:cubicBezTo>
                  <a:cubicBezTo>
                    <a:pt x="147" y="1361"/>
                    <a:pt x="237" y="1370"/>
                    <a:pt x="286" y="1399"/>
                  </a:cubicBezTo>
                  <a:cubicBezTo>
                    <a:pt x="335" y="1428"/>
                    <a:pt x="362" y="1474"/>
                    <a:pt x="394" y="1525"/>
                  </a:cubicBezTo>
                  <a:cubicBezTo>
                    <a:pt x="426" y="1576"/>
                    <a:pt x="464" y="1631"/>
                    <a:pt x="478" y="1705"/>
                  </a:cubicBezTo>
                  <a:cubicBezTo>
                    <a:pt x="492" y="1779"/>
                    <a:pt x="496" y="1876"/>
                    <a:pt x="478" y="1969"/>
                  </a:cubicBezTo>
                  <a:cubicBezTo>
                    <a:pt x="460" y="2062"/>
                    <a:pt x="429" y="2178"/>
                    <a:pt x="370" y="2263"/>
                  </a:cubicBezTo>
                  <a:cubicBezTo>
                    <a:pt x="311" y="2348"/>
                    <a:pt x="238" y="2428"/>
                    <a:pt x="124" y="2479"/>
                  </a:cubicBezTo>
                  <a:cubicBezTo>
                    <a:pt x="66" y="2521"/>
                    <a:pt x="10" y="2506"/>
                    <a:pt x="22" y="2515"/>
                  </a:cubicBezTo>
                  <a:cubicBezTo>
                    <a:pt x="34" y="2524"/>
                    <a:pt x="135" y="2543"/>
                    <a:pt x="196" y="2533"/>
                  </a:cubicBezTo>
                  <a:cubicBezTo>
                    <a:pt x="257" y="2523"/>
                    <a:pt x="337" y="2494"/>
                    <a:pt x="388" y="2455"/>
                  </a:cubicBezTo>
                  <a:cubicBezTo>
                    <a:pt x="439" y="2416"/>
                    <a:pt x="467" y="2342"/>
                    <a:pt x="502" y="2299"/>
                  </a:cubicBezTo>
                  <a:cubicBezTo>
                    <a:pt x="537" y="2256"/>
                    <a:pt x="566" y="2214"/>
                    <a:pt x="598" y="2197"/>
                  </a:cubicBezTo>
                  <a:cubicBezTo>
                    <a:pt x="630" y="2180"/>
                    <a:pt x="670" y="2191"/>
                    <a:pt x="694" y="2197"/>
                  </a:cubicBezTo>
                  <a:cubicBezTo>
                    <a:pt x="718" y="2203"/>
                    <a:pt x="739" y="2240"/>
                    <a:pt x="742" y="2230"/>
                  </a:cubicBezTo>
                  <a:cubicBezTo>
                    <a:pt x="745" y="2220"/>
                    <a:pt x="725" y="2207"/>
                    <a:pt x="712" y="2137"/>
                  </a:cubicBezTo>
                  <a:cubicBezTo>
                    <a:pt x="699" y="2067"/>
                    <a:pt x="671" y="1903"/>
                    <a:pt x="664" y="1807"/>
                  </a:cubicBezTo>
                  <a:cubicBezTo>
                    <a:pt x="657" y="1711"/>
                    <a:pt x="661" y="1630"/>
                    <a:pt x="670" y="1561"/>
                  </a:cubicBezTo>
                  <a:cubicBezTo>
                    <a:pt x="679" y="1492"/>
                    <a:pt x="705" y="1450"/>
                    <a:pt x="718" y="1393"/>
                  </a:cubicBezTo>
                  <a:cubicBezTo>
                    <a:pt x="731" y="1336"/>
                    <a:pt x="776" y="1427"/>
                    <a:pt x="748" y="1219"/>
                  </a:cubicBezTo>
                  <a:cubicBezTo>
                    <a:pt x="720" y="1011"/>
                    <a:pt x="598" y="230"/>
                    <a:pt x="550" y="1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793" name="Freeform 49" descr="kimonopat1"/>
            <p:cNvSpPr>
              <a:spLocks/>
            </p:cNvSpPr>
            <p:nvPr/>
          </p:nvSpPr>
          <p:spPr bwMode="auto">
            <a:xfrm>
              <a:off x="5046" y="2229"/>
              <a:ext cx="617" cy="1376"/>
            </a:xfrm>
            <a:custGeom>
              <a:avLst/>
              <a:gdLst/>
              <a:ahLst/>
              <a:cxnLst>
                <a:cxn ang="0">
                  <a:pos x="486" y="3"/>
                </a:cxn>
                <a:cxn ang="0">
                  <a:pos x="402" y="381"/>
                </a:cxn>
                <a:cxn ang="0">
                  <a:pos x="216" y="777"/>
                </a:cxn>
                <a:cxn ang="0">
                  <a:pos x="0" y="1119"/>
                </a:cxn>
                <a:cxn ang="0">
                  <a:pos x="102" y="1101"/>
                </a:cxn>
                <a:cxn ang="0">
                  <a:pos x="282" y="1119"/>
                </a:cxn>
                <a:cxn ang="0">
                  <a:pos x="378" y="1185"/>
                </a:cxn>
                <a:cxn ang="0">
                  <a:pos x="432" y="1269"/>
                </a:cxn>
                <a:cxn ang="0">
                  <a:pos x="444" y="1365"/>
                </a:cxn>
                <a:cxn ang="0">
                  <a:pos x="498" y="1203"/>
                </a:cxn>
                <a:cxn ang="0">
                  <a:pos x="564" y="825"/>
                </a:cxn>
                <a:cxn ang="0">
                  <a:pos x="606" y="363"/>
                </a:cxn>
                <a:cxn ang="0">
                  <a:pos x="486" y="3"/>
                </a:cxn>
              </a:cxnLst>
              <a:rect l="0" t="0" r="r" b="b"/>
              <a:pathLst>
                <a:path w="617" h="1376">
                  <a:moveTo>
                    <a:pt x="486" y="3"/>
                  </a:moveTo>
                  <a:cubicBezTo>
                    <a:pt x="452" y="6"/>
                    <a:pt x="447" y="252"/>
                    <a:pt x="402" y="381"/>
                  </a:cubicBezTo>
                  <a:cubicBezTo>
                    <a:pt x="357" y="510"/>
                    <a:pt x="283" y="654"/>
                    <a:pt x="216" y="777"/>
                  </a:cubicBezTo>
                  <a:cubicBezTo>
                    <a:pt x="149" y="900"/>
                    <a:pt x="19" y="1065"/>
                    <a:pt x="0" y="1119"/>
                  </a:cubicBezTo>
                  <a:cubicBezTo>
                    <a:pt x="48" y="1119"/>
                    <a:pt x="55" y="1101"/>
                    <a:pt x="102" y="1101"/>
                  </a:cubicBezTo>
                  <a:cubicBezTo>
                    <a:pt x="149" y="1101"/>
                    <a:pt x="236" y="1105"/>
                    <a:pt x="282" y="1119"/>
                  </a:cubicBezTo>
                  <a:cubicBezTo>
                    <a:pt x="328" y="1133"/>
                    <a:pt x="353" y="1160"/>
                    <a:pt x="378" y="1185"/>
                  </a:cubicBezTo>
                  <a:cubicBezTo>
                    <a:pt x="403" y="1210"/>
                    <a:pt x="421" y="1239"/>
                    <a:pt x="432" y="1269"/>
                  </a:cubicBezTo>
                  <a:cubicBezTo>
                    <a:pt x="443" y="1299"/>
                    <a:pt x="433" y="1376"/>
                    <a:pt x="444" y="1365"/>
                  </a:cubicBezTo>
                  <a:cubicBezTo>
                    <a:pt x="455" y="1354"/>
                    <a:pt x="478" y="1293"/>
                    <a:pt x="498" y="1203"/>
                  </a:cubicBezTo>
                  <a:cubicBezTo>
                    <a:pt x="518" y="1113"/>
                    <a:pt x="546" y="965"/>
                    <a:pt x="564" y="825"/>
                  </a:cubicBezTo>
                  <a:cubicBezTo>
                    <a:pt x="582" y="685"/>
                    <a:pt x="617" y="496"/>
                    <a:pt x="606" y="363"/>
                  </a:cubicBezTo>
                  <a:cubicBezTo>
                    <a:pt x="595" y="230"/>
                    <a:pt x="520" y="0"/>
                    <a:pt x="486" y="3"/>
                  </a:cubicBez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794" name="Freeform 50" descr="kimonopat1"/>
            <p:cNvSpPr>
              <a:spLocks/>
            </p:cNvSpPr>
            <p:nvPr/>
          </p:nvSpPr>
          <p:spPr bwMode="auto">
            <a:xfrm>
              <a:off x="5193" y="269"/>
              <a:ext cx="576" cy="3180"/>
            </a:xfrm>
            <a:custGeom>
              <a:avLst/>
              <a:gdLst/>
              <a:ahLst/>
              <a:cxnLst>
                <a:cxn ang="0">
                  <a:pos x="42" y="61"/>
                </a:cxn>
                <a:cxn ang="0">
                  <a:pos x="156" y="517"/>
                </a:cxn>
                <a:cxn ang="0">
                  <a:pos x="288" y="991"/>
                </a:cxn>
                <a:cxn ang="0">
                  <a:pos x="414" y="1435"/>
                </a:cxn>
                <a:cxn ang="0">
                  <a:pos x="576" y="1807"/>
                </a:cxn>
                <a:cxn ang="0">
                  <a:pos x="576" y="3055"/>
                </a:cxn>
                <a:cxn ang="0">
                  <a:pos x="414" y="2557"/>
                </a:cxn>
                <a:cxn ang="0">
                  <a:pos x="252" y="1765"/>
                </a:cxn>
                <a:cxn ang="0">
                  <a:pos x="126" y="961"/>
                </a:cxn>
                <a:cxn ang="0">
                  <a:pos x="12" y="151"/>
                </a:cxn>
                <a:cxn ang="0">
                  <a:pos x="42" y="61"/>
                </a:cxn>
              </a:cxnLst>
              <a:rect l="0" t="0" r="r" b="b"/>
              <a:pathLst>
                <a:path w="576" h="3180">
                  <a:moveTo>
                    <a:pt x="42" y="61"/>
                  </a:moveTo>
                  <a:cubicBezTo>
                    <a:pt x="66" y="122"/>
                    <a:pt x="115" y="362"/>
                    <a:pt x="156" y="517"/>
                  </a:cubicBezTo>
                  <a:cubicBezTo>
                    <a:pt x="197" y="672"/>
                    <a:pt x="245" y="838"/>
                    <a:pt x="288" y="991"/>
                  </a:cubicBezTo>
                  <a:cubicBezTo>
                    <a:pt x="331" y="1144"/>
                    <a:pt x="366" y="1299"/>
                    <a:pt x="414" y="1435"/>
                  </a:cubicBezTo>
                  <a:cubicBezTo>
                    <a:pt x="462" y="1571"/>
                    <a:pt x="549" y="1537"/>
                    <a:pt x="576" y="1807"/>
                  </a:cubicBezTo>
                  <a:lnTo>
                    <a:pt x="576" y="3055"/>
                  </a:lnTo>
                  <a:cubicBezTo>
                    <a:pt x="549" y="3180"/>
                    <a:pt x="468" y="2772"/>
                    <a:pt x="414" y="2557"/>
                  </a:cubicBezTo>
                  <a:cubicBezTo>
                    <a:pt x="360" y="2342"/>
                    <a:pt x="300" y="2031"/>
                    <a:pt x="252" y="1765"/>
                  </a:cubicBezTo>
                  <a:cubicBezTo>
                    <a:pt x="204" y="1499"/>
                    <a:pt x="166" y="1230"/>
                    <a:pt x="126" y="961"/>
                  </a:cubicBezTo>
                  <a:cubicBezTo>
                    <a:pt x="86" y="692"/>
                    <a:pt x="24" y="299"/>
                    <a:pt x="12" y="151"/>
                  </a:cubicBezTo>
                  <a:cubicBezTo>
                    <a:pt x="0" y="3"/>
                    <a:pt x="18" y="0"/>
                    <a:pt x="42" y="61"/>
                  </a:cubicBez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795" name="Freeform 51"/>
            <p:cNvSpPr>
              <a:spLocks/>
            </p:cNvSpPr>
            <p:nvPr/>
          </p:nvSpPr>
          <p:spPr bwMode="auto">
            <a:xfrm>
              <a:off x="5197" y="165"/>
              <a:ext cx="573" cy="1935"/>
            </a:xfrm>
            <a:custGeom>
              <a:avLst/>
              <a:gdLst/>
              <a:ahLst/>
              <a:cxnLst>
                <a:cxn ang="0">
                  <a:pos x="69" y="63"/>
                </a:cxn>
                <a:cxn ang="0">
                  <a:pos x="207" y="549"/>
                </a:cxn>
                <a:cxn ang="0">
                  <a:pos x="381" y="1101"/>
                </a:cxn>
                <a:cxn ang="0">
                  <a:pos x="573" y="1575"/>
                </a:cxn>
                <a:cxn ang="0">
                  <a:pos x="573" y="1935"/>
                </a:cxn>
                <a:cxn ang="0">
                  <a:pos x="321" y="1449"/>
                </a:cxn>
                <a:cxn ang="0">
                  <a:pos x="147" y="699"/>
                </a:cxn>
                <a:cxn ang="0">
                  <a:pos x="15" y="171"/>
                </a:cxn>
                <a:cxn ang="0">
                  <a:pos x="69" y="63"/>
                </a:cxn>
              </a:cxnLst>
              <a:rect l="0" t="0" r="r" b="b"/>
              <a:pathLst>
                <a:path w="573" h="1935">
                  <a:moveTo>
                    <a:pt x="69" y="63"/>
                  </a:moveTo>
                  <a:cubicBezTo>
                    <a:pt x="101" y="126"/>
                    <a:pt x="155" y="376"/>
                    <a:pt x="207" y="549"/>
                  </a:cubicBezTo>
                  <a:cubicBezTo>
                    <a:pt x="259" y="722"/>
                    <a:pt x="320" y="930"/>
                    <a:pt x="381" y="1101"/>
                  </a:cubicBezTo>
                  <a:cubicBezTo>
                    <a:pt x="442" y="1272"/>
                    <a:pt x="541" y="1436"/>
                    <a:pt x="573" y="1575"/>
                  </a:cubicBezTo>
                  <a:lnTo>
                    <a:pt x="573" y="1935"/>
                  </a:lnTo>
                  <a:cubicBezTo>
                    <a:pt x="531" y="1914"/>
                    <a:pt x="392" y="1655"/>
                    <a:pt x="321" y="1449"/>
                  </a:cubicBezTo>
                  <a:cubicBezTo>
                    <a:pt x="250" y="1243"/>
                    <a:pt x="198" y="912"/>
                    <a:pt x="147" y="699"/>
                  </a:cubicBezTo>
                  <a:cubicBezTo>
                    <a:pt x="96" y="486"/>
                    <a:pt x="30" y="274"/>
                    <a:pt x="15" y="171"/>
                  </a:cubicBezTo>
                  <a:cubicBezTo>
                    <a:pt x="0" y="68"/>
                    <a:pt x="37" y="0"/>
                    <a:pt x="69" y="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796" name="Freeform 52"/>
            <p:cNvSpPr>
              <a:spLocks/>
            </p:cNvSpPr>
            <p:nvPr/>
          </p:nvSpPr>
          <p:spPr bwMode="auto">
            <a:xfrm>
              <a:off x="5004" y="0"/>
              <a:ext cx="363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797" name="Freeform 53"/>
            <p:cNvSpPr>
              <a:spLocks/>
            </p:cNvSpPr>
            <p:nvPr/>
          </p:nvSpPr>
          <p:spPr bwMode="auto">
            <a:xfrm>
              <a:off x="5004" y="1"/>
              <a:ext cx="189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798" name="Rectangle 54"/>
            <p:cNvSpPr>
              <a:spLocks noChangeArrowheads="1"/>
            </p:cNvSpPr>
            <p:nvPr/>
          </p:nvSpPr>
          <p:spPr bwMode="auto">
            <a:xfrm>
              <a:off x="4955" y="1"/>
              <a:ext cx="56" cy="4320"/>
            </a:xfrm>
            <a:prstGeom prst="rect">
              <a:avLst/>
            </a:pr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ru-RU"/>
            </a:p>
          </p:txBody>
        </p:sp>
        <p:sp>
          <p:nvSpPr>
            <p:cNvPr id="31799" name="Freeform 55"/>
            <p:cNvSpPr>
              <a:spLocks/>
            </p:cNvSpPr>
            <p:nvPr/>
          </p:nvSpPr>
          <p:spPr bwMode="auto">
            <a:xfrm>
              <a:off x="5013" y="3924"/>
              <a:ext cx="734" cy="390"/>
            </a:xfrm>
            <a:custGeom>
              <a:avLst/>
              <a:gdLst/>
              <a:ahLst/>
              <a:cxnLst>
                <a:cxn ang="0">
                  <a:pos x="1" y="357"/>
                </a:cxn>
                <a:cxn ang="0">
                  <a:pos x="109" y="341"/>
                </a:cxn>
                <a:cxn ang="0">
                  <a:pos x="241" y="305"/>
                </a:cxn>
                <a:cxn ang="0">
                  <a:pos x="353" y="209"/>
                </a:cxn>
                <a:cxn ang="0">
                  <a:pos x="429" y="89"/>
                </a:cxn>
                <a:cxn ang="0">
                  <a:pos x="493" y="17"/>
                </a:cxn>
                <a:cxn ang="0">
                  <a:pos x="577" y="1"/>
                </a:cxn>
                <a:cxn ang="0">
                  <a:pos x="629" y="21"/>
                </a:cxn>
                <a:cxn ang="0">
                  <a:pos x="673" y="65"/>
                </a:cxn>
                <a:cxn ang="0">
                  <a:pos x="673" y="137"/>
                </a:cxn>
                <a:cxn ang="0">
                  <a:pos x="561" y="225"/>
                </a:cxn>
                <a:cxn ang="0">
                  <a:pos x="425" y="297"/>
                </a:cxn>
                <a:cxn ang="0">
                  <a:pos x="245" y="357"/>
                </a:cxn>
                <a:cxn ang="0">
                  <a:pos x="113" y="377"/>
                </a:cxn>
                <a:cxn ang="0">
                  <a:pos x="1" y="357"/>
                </a:cxn>
              </a:cxnLst>
              <a:rect l="0" t="0" r="r" b="b"/>
              <a:pathLst>
                <a:path w="692" h="378">
                  <a:moveTo>
                    <a:pt x="1" y="357"/>
                  </a:moveTo>
                  <a:cubicBezTo>
                    <a:pt x="0" y="351"/>
                    <a:pt x="69" y="350"/>
                    <a:pt x="109" y="341"/>
                  </a:cubicBezTo>
                  <a:cubicBezTo>
                    <a:pt x="149" y="332"/>
                    <a:pt x="200" y="327"/>
                    <a:pt x="241" y="305"/>
                  </a:cubicBezTo>
                  <a:cubicBezTo>
                    <a:pt x="282" y="283"/>
                    <a:pt x="322" y="245"/>
                    <a:pt x="353" y="209"/>
                  </a:cubicBezTo>
                  <a:cubicBezTo>
                    <a:pt x="384" y="173"/>
                    <a:pt x="406" y="121"/>
                    <a:pt x="429" y="89"/>
                  </a:cubicBezTo>
                  <a:cubicBezTo>
                    <a:pt x="452" y="57"/>
                    <a:pt x="468" y="32"/>
                    <a:pt x="493" y="17"/>
                  </a:cubicBezTo>
                  <a:cubicBezTo>
                    <a:pt x="518" y="2"/>
                    <a:pt x="554" y="0"/>
                    <a:pt x="577" y="1"/>
                  </a:cubicBezTo>
                  <a:cubicBezTo>
                    <a:pt x="600" y="2"/>
                    <a:pt x="613" y="10"/>
                    <a:pt x="629" y="21"/>
                  </a:cubicBezTo>
                  <a:cubicBezTo>
                    <a:pt x="645" y="32"/>
                    <a:pt x="666" y="46"/>
                    <a:pt x="673" y="65"/>
                  </a:cubicBezTo>
                  <a:cubicBezTo>
                    <a:pt x="680" y="84"/>
                    <a:pt x="692" y="110"/>
                    <a:pt x="673" y="137"/>
                  </a:cubicBezTo>
                  <a:cubicBezTo>
                    <a:pt x="654" y="164"/>
                    <a:pt x="602" y="198"/>
                    <a:pt x="561" y="225"/>
                  </a:cubicBezTo>
                  <a:cubicBezTo>
                    <a:pt x="520" y="252"/>
                    <a:pt x="478" y="275"/>
                    <a:pt x="425" y="297"/>
                  </a:cubicBezTo>
                  <a:cubicBezTo>
                    <a:pt x="372" y="319"/>
                    <a:pt x="297" y="344"/>
                    <a:pt x="245" y="357"/>
                  </a:cubicBezTo>
                  <a:cubicBezTo>
                    <a:pt x="193" y="370"/>
                    <a:pt x="156" y="376"/>
                    <a:pt x="113" y="377"/>
                  </a:cubicBezTo>
                  <a:cubicBezTo>
                    <a:pt x="70" y="378"/>
                    <a:pt x="2" y="363"/>
                    <a:pt x="1" y="35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800" name="AutoShape 56"/>
            <p:cNvSpPr>
              <a:spLocks noChangeArrowheads="1"/>
            </p:cNvSpPr>
            <p:nvPr/>
          </p:nvSpPr>
          <p:spPr bwMode="hidden">
            <a:xfrm rot="5400000">
              <a:off x="2724" y="2089"/>
              <a:ext cx="4320" cy="142"/>
            </a:xfrm>
            <a:custGeom>
              <a:avLst/>
              <a:gdLst>
                <a:gd name="G0" fmla="+- 607 0 0"/>
                <a:gd name="G1" fmla="+- 21600 0 607"/>
                <a:gd name="G2" fmla="*/ 607 1 2"/>
                <a:gd name="G3" fmla="+- 21600 0 G2"/>
                <a:gd name="G4" fmla="+/ 607 21600 2"/>
                <a:gd name="G5" fmla="+/ G1 0 2"/>
                <a:gd name="G6" fmla="*/ 21600 21600 607"/>
                <a:gd name="G7" fmla="*/ G6 1 2"/>
                <a:gd name="G8" fmla="+- 21600 0 G7"/>
                <a:gd name="G9" fmla="*/ 21600 1 2"/>
                <a:gd name="G10" fmla="+- 607 0 G9"/>
                <a:gd name="G11" fmla="?: G10 G8 0"/>
                <a:gd name="G12" fmla="?: G10 G7 21600"/>
                <a:gd name="T0" fmla="*/ 21296 w 21600"/>
                <a:gd name="T1" fmla="*/ 10800 h 21600"/>
                <a:gd name="T2" fmla="*/ 10800 w 21600"/>
                <a:gd name="T3" fmla="*/ 21600 h 21600"/>
                <a:gd name="T4" fmla="*/ 304 w 21600"/>
                <a:gd name="T5" fmla="*/ 10800 h 21600"/>
                <a:gd name="T6" fmla="*/ 10800 w 21600"/>
                <a:gd name="T7" fmla="*/ 0 h 21600"/>
                <a:gd name="T8" fmla="*/ 2104 w 21600"/>
                <a:gd name="T9" fmla="*/ 2104 h 21600"/>
                <a:gd name="T10" fmla="*/ 19496 w 21600"/>
                <a:gd name="T11" fmla="*/ 1949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607" y="21600"/>
                  </a:lnTo>
                  <a:lnTo>
                    <a:pt x="20993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algn="ctr"/>
              <a:endParaRPr kumimoji="1" lang="ru-RU"/>
            </a:p>
          </p:txBody>
        </p:sp>
      </p:grpSp>
      <p:sp>
        <p:nvSpPr>
          <p:cNvPr id="31801" name="Rectangle 57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370013"/>
            <a:ext cx="6965950" cy="20574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1802" name="Rectangle 5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727200" y="3886200"/>
            <a:ext cx="5640388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31803" name="Rectangle 59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fld id="{B9F81D98-D64F-4779-997E-6F7BC1DB2706}" type="datetimeFigureOut">
              <a:rPr lang="ru-RU"/>
              <a:pPr/>
              <a:t>01.02.2011</a:t>
            </a:fld>
            <a:endParaRPr lang="ru-RU"/>
          </a:p>
        </p:txBody>
      </p:sp>
      <p:sp>
        <p:nvSpPr>
          <p:cNvPr id="31804" name="Rectangle 6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1805" name="Rectangle 6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E3F693F-F818-44F1-B204-8DCB49EEE09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CF3EDDD-56E5-43F4-B613-4311190B6CE7}" type="datetimeFigureOut">
              <a:rPr lang="ru-RU"/>
              <a:pPr/>
              <a:t>01.02.2011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C15C86-411E-417E-AB99-E1399FE0477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827713" y="227013"/>
            <a:ext cx="1868487" cy="5868987"/>
          </a:xfrm>
        </p:spPr>
        <p:txBody>
          <a:bodyPr vert="eaVert"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19075" y="227013"/>
            <a:ext cx="5456238" cy="5868987"/>
          </a:xfrm>
        </p:spPr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E3840DE-4016-4904-9B37-78D321845086}" type="datetimeFigureOut">
              <a:rPr lang="ru-RU"/>
              <a:pPr/>
              <a:t>01.02.2011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2D707D-1FE9-4508-94D5-DA118BD3BBA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876C965-388C-439F-BEAB-C01586B92795}" type="datetimeFigureOut">
              <a:rPr lang="ru-RU"/>
              <a:pPr/>
              <a:t>01.02.2011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91394F-1261-448D-A138-4B12BAA0C40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4B6EAD-A247-4B36-8A7E-1C8095A68F40}" type="datetimeFigureOut">
              <a:rPr lang="ru-RU"/>
              <a:pPr/>
              <a:t>01.02.2011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9D8B40-5429-446D-903E-D57F4672C54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3525" y="1598613"/>
            <a:ext cx="3616325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032250" y="1598613"/>
            <a:ext cx="3617913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5C5189-AFEB-4B98-A79D-5F7FAC9E2788}" type="datetimeFigureOut">
              <a:rPr lang="ru-RU"/>
              <a:pPr/>
              <a:t>01.02.2011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580CB8-8897-47F6-929B-A134A9A8A02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B965E6B-A2BA-441B-B9A4-1520BBE581A8}" type="datetimeFigureOut">
              <a:rPr lang="ru-RU"/>
              <a:pPr/>
              <a:t>01.02.2011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92FA01-E26A-4FB5-992C-D6B47B26181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430CCE2-BB65-40A2-9FFD-FF6606DA1879}" type="datetimeFigureOut">
              <a:rPr lang="ru-RU"/>
              <a:pPr/>
              <a:t>01.02.2011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E1758A-7B12-4F3A-AFF7-686E73A46D9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11730E8-0B6F-449F-8ADB-D181D198A162}" type="datetimeFigureOut">
              <a:rPr lang="ru-RU"/>
              <a:pPr/>
              <a:t>01.02.2011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F96504-CB1E-451E-82CF-9399CE60624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E60F023-3766-4E60-ADE0-6BE075D45F95}" type="datetimeFigureOut">
              <a:rPr lang="ru-RU"/>
              <a:pPr/>
              <a:t>01.02.2011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7E26C4-A9A5-4B3E-AB39-49EB89A4865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E11B14C-3B07-4BD5-9863-64BD9BAF1D20}" type="datetimeFigureOut">
              <a:rPr lang="ru-RU"/>
              <a:pPr/>
              <a:t>01.02.2011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813C0B-CAC1-412D-83DE-EDC2AF07ED4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2" name="Group 2"/>
          <p:cNvGrpSpPr>
            <a:grpSpLocks/>
          </p:cNvGrpSpPr>
          <p:nvPr/>
        </p:nvGrpSpPr>
        <p:grpSpPr bwMode="auto">
          <a:xfrm>
            <a:off x="0" y="0"/>
            <a:ext cx="9159875" cy="6870700"/>
            <a:chOff x="0" y="0"/>
            <a:chExt cx="5770" cy="4328"/>
          </a:xfrm>
        </p:grpSpPr>
        <p:sp>
          <p:nvSpPr>
            <p:cNvPr id="30723" name="Rectangle 3"/>
            <p:cNvSpPr>
              <a:spLocks noChangeArrowheads="1"/>
            </p:cNvSpPr>
            <p:nvPr/>
          </p:nvSpPr>
          <p:spPr bwMode="hidden">
            <a:xfrm>
              <a:off x="0" y="4186"/>
              <a:ext cx="5089" cy="14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ru-RU"/>
            </a:p>
          </p:txBody>
        </p:sp>
        <p:sp>
          <p:nvSpPr>
            <p:cNvPr id="30724" name="Rectangle 4"/>
            <p:cNvSpPr>
              <a:spLocks noChangeArrowheads="1"/>
            </p:cNvSpPr>
            <p:nvPr/>
          </p:nvSpPr>
          <p:spPr bwMode="hidden">
            <a:xfrm>
              <a:off x="0" y="0"/>
              <a:ext cx="5089" cy="1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ru-RU"/>
            </a:p>
          </p:txBody>
        </p:sp>
        <p:sp>
          <p:nvSpPr>
            <p:cNvPr id="30725" name="Rectangle 5"/>
            <p:cNvSpPr>
              <a:spLocks noChangeArrowheads="1"/>
            </p:cNvSpPr>
            <p:nvPr/>
          </p:nvSpPr>
          <p:spPr bwMode="auto">
            <a:xfrm>
              <a:off x="5010" y="0"/>
              <a:ext cx="758" cy="432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8470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4706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ru-RU"/>
            </a:p>
          </p:txBody>
        </p:sp>
        <p:grpSp>
          <p:nvGrpSpPr>
            <p:cNvPr id="30726" name="Group 6"/>
            <p:cNvGrpSpPr>
              <a:grpSpLocks/>
            </p:cNvGrpSpPr>
            <p:nvPr/>
          </p:nvGrpSpPr>
          <p:grpSpPr bwMode="auto">
            <a:xfrm>
              <a:off x="4944" y="1"/>
              <a:ext cx="816" cy="3974"/>
              <a:chOff x="4944" y="1"/>
              <a:chExt cx="816" cy="3974"/>
            </a:xfrm>
          </p:grpSpPr>
          <p:grpSp>
            <p:nvGrpSpPr>
              <p:cNvPr id="30727" name="Group 7"/>
              <p:cNvGrpSpPr>
                <a:grpSpLocks/>
              </p:cNvGrpSpPr>
              <p:nvPr userDrawn="1"/>
            </p:nvGrpSpPr>
            <p:grpSpPr bwMode="auto">
              <a:xfrm>
                <a:off x="5280" y="1"/>
                <a:ext cx="480" cy="1430"/>
                <a:chOff x="5280" y="1"/>
                <a:chExt cx="480" cy="1430"/>
              </a:xfrm>
            </p:grpSpPr>
            <p:grpSp>
              <p:nvGrpSpPr>
                <p:cNvPr id="30728" name="Group 8"/>
                <p:cNvGrpSpPr>
                  <a:grpSpLocks/>
                </p:cNvGrpSpPr>
                <p:nvPr userDrawn="1"/>
              </p:nvGrpSpPr>
              <p:grpSpPr bwMode="auto">
                <a:xfrm rot="-5400000">
                  <a:off x="5484" y="0"/>
                  <a:ext cx="174" cy="176"/>
                  <a:chOff x="1657" y="323"/>
                  <a:chExt cx="1691" cy="2560"/>
                </a:xfrm>
              </p:grpSpPr>
              <p:grpSp>
                <p:nvGrpSpPr>
                  <p:cNvPr id="30729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1657" y="323"/>
                    <a:ext cx="1691" cy="2560"/>
                    <a:chOff x="1657" y="323"/>
                    <a:chExt cx="1691" cy="2560"/>
                  </a:xfrm>
                </p:grpSpPr>
                <p:sp>
                  <p:nvSpPr>
                    <p:cNvPr id="30730" name="Freeform 10"/>
                    <p:cNvSpPr>
                      <a:spLocks/>
                    </p:cNvSpPr>
                    <p:nvPr/>
                  </p:nvSpPr>
                  <p:spPr bwMode="auto">
                    <a:xfrm>
                      <a:off x="2117" y="323"/>
                      <a:ext cx="1231" cy="2560"/>
                    </a:xfrm>
                    <a:custGeom>
                      <a:avLst/>
                      <a:gdLst/>
                      <a:ahLst/>
                      <a:cxnLst>
                        <a:cxn ang="0">
                          <a:pos x="337" y="283"/>
                        </a:cxn>
                        <a:cxn ang="0">
                          <a:pos x="415" y="115"/>
                        </a:cxn>
                        <a:cxn ang="0">
                          <a:pos x="583" y="7"/>
                        </a:cxn>
                        <a:cxn ang="0">
                          <a:pos x="895" y="61"/>
                        </a:cxn>
                        <a:cxn ang="0">
                          <a:pos x="1051" y="349"/>
                        </a:cxn>
                        <a:cxn ang="0">
                          <a:pos x="979" y="769"/>
                        </a:cxn>
                        <a:cxn ang="0">
                          <a:pos x="943" y="943"/>
                        </a:cxn>
                        <a:cxn ang="0">
                          <a:pos x="1105" y="1075"/>
                        </a:cxn>
                        <a:cxn ang="0">
                          <a:pos x="1231" y="1525"/>
                        </a:cxn>
                        <a:cxn ang="0">
                          <a:pos x="1123" y="1969"/>
                        </a:cxn>
                        <a:cxn ang="0">
                          <a:pos x="907" y="2077"/>
                        </a:cxn>
                        <a:cxn ang="0">
                          <a:pos x="721" y="2059"/>
                        </a:cxn>
                        <a:cxn ang="0">
                          <a:pos x="655" y="2251"/>
                        </a:cxn>
                        <a:cxn ang="0">
                          <a:pos x="529" y="2527"/>
                        </a:cxn>
                        <a:cxn ang="0">
                          <a:pos x="211" y="2509"/>
                        </a:cxn>
                        <a:cxn ang="0">
                          <a:pos x="31" y="2227"/>
                        </a:cxn>
                        <a:cxn ang="0">
                          <a:pos x="25" y="1969"/>
                        </a:cxn>
                        <a:cxn ang="0">
                          <a:pos x="145" y="1651"/>
                        </a:cxn>
                        <a:cxn ang="0">
                          <a:pos x="259" y="1513"/>
                        </a:cxn>
                        <a:cxn ang="0">
                          <a:pos x="217" y="1729"/>
                        </a:cxn>
                        <a:cxn ang="0">
                          <a:pos x="73" y="2023"/>
                        </a:cxn>
                        <a:cxn ang="0">
                          <a:pos x="169" y="2323"/>
                        </a:cxn>
                        <a:cxn ang="0">
                          <a:pos x="439" y="2431"/>
                        </a:cxn>
                        <a:cxn ang="0">
                          <a:pos x="595" y="2227"/>
                        </a:cxn>
                        <a:cxn ang="0">
                          <a:pos x="577" y="1807"/>
                        </a:cxn>
                        <a:cxn ang="0">
                          <a:pos x="493" y="1531"/>
                        </a:cxn>
                        <a:cxn ang="0">
                          <a:pos x="535" y="1459"/>
                        </a:cxn>
                        <a:cxn ang="0">
                          <a:pos x="625" y="1633"/>
                        </a:cxn>
                        <a:cxn ang="0">
                          <a:pos x="721" y="1933"/>
                        </a:cxn>
                        <a:cxn ang="0">
                          <a:pos x="967" y="1963"/>
                        </a:cxn>
                        <a:cxn ang="0">
                          <a:pos x="1135" y="1687"/>
                        </a:cxn>
                        <a:cxn ang="0">
                          <a:pos x="1117" y="1273"/>
                        </a:cxn>
                        <a:cxn ang="0">
                          <a:pos x="883" y="1057"/>
                        </a:cxn>
                        <a:cxn ang="0">
                          <a:pos x="679" y="1129"/>
                        </a:cxn>
                        <a:cxn ang="0">
                          <a:pos x="577" y="1117"/>
                        </a:cxn>
                        <a:cxn ang="0">
                          <a:pos x="619" y="1033"/>
                        </a:cxn>
                        <a:cxn ang="0">
                          <a:pos x="811" y="937"/>
                        </a:cxn>
                        <a:cxn ang="0">
                          <a:pos x="949" y="613"/>
                        </a:cxn>
                        <a:cxn ang="0">
                          <a:pos x="883" y="175"/>
                        </a:cxn>
                        <a:cxn ang="0">
                          <a:pos x="619" y="103"/>
                        </a:cxn>
                        <a:cxn ang="0">
                          <a:pos x="391" y="355"/>
                        </a:cxn>
                        <a:cxn ang="0">
                          <a:pos x="403" y="763"/>
                        </a:cxn>
                        <a:cxn ang="0">
                          <a:pos x="343" y="949"/>
                        </a:cxn>
                        <a:cxn ang="0">
                          <a:pos x="289" y="685"/>
                        </a:cxn>
                        <a:cxn ang="0">
                          <a:pos x="307" y="367"/>
                        </a:cxn>
                      </a:cxnLst>
                      <a:rect l="0" t="0" r="r" b="b"/>
                      <a:pathLst>
                        <a:path w="1231" h="2560">
                          <a:moveTo>
                            <a:pt x="307" y="367"/>
                          </a:moveTo>
                          <a:cubicBezTo>
                            <a:pt x="317" y="336"/>
                            <a:pt x="326" y="303"/>
                            <a:pt x="337" y="283"/>
                          </a:cubicBezTo>
                          <a:cubicBezTo>
                            <a:pt x="348" y="263"/>
                            <a:pt x="360" y="275"/>
                            <a:pt x="373" y="247"/>
                          </a:cubicBezTo>
                          <a:cubicBezTo>
                            <a:pt x="386" y="219"/>
                            <a:pt x="400" y="147"/>
                            <a:pt x="415" y="115"/>
                          </a:cubicBezTo>
                          <a:cubicBezTo>
                            <a:pt x="430" y="83"/>
                            <a:pt x="435" y="73"/>
                            <a:pt x="463" y="55"/>
                          </a:cubicBezTo>
                          <a:cubicBezTo>
                            <a:pt x="491" y="37"/>
                            <a:pt x="536" y="14"/>
                            <a:pt x="583" y="7"/>
                          </a:cubicBezTo>
                          <a:cubicBezTo>
                            <a:pt x="630" y="0"/>
                            <a:pt x="693" y="4"/>
                            <a:pt x="745" y="13"/>
                          </a:cubicBezTo>
                          <a:cubicBezTo>
                            <a:pt x="797" y="22"/>
                            <a:pt x="852" y="34"/>
                            <a:pt x="895" y="61"/>
                          </a:cubicBezTo>
                          <a:cubicBezTo>
                            <a:pt x="938" y="88"/>
                            <a:pt x="977" y="127"/>
                            <a:pt x="1003" y="175"/>
                          </a:cubicBezTo>
                          <a:cubicBezTo>
                            <a:pt x="1029" y="223"/>
                            <a:pt x="1044" y="287"/>
                            <a:pt x="1051" y="349"/>
                          </a:cubicBezTo>
                          <a:cubicBezTo>
                            <a:pt x="1058" y="411"/>
                            <a:pt x="1057" y="477"/>
                            <a:pt x="1045" y="547"/>
                          </a:cubicBezTo>
                          <a:cubicBezTo>
                            <a:pt x="1033" y="617"/>
                            <a:pt x="995" y="712"/>
                            <a:pt x="979" y="769"/>
                          </a:cubicBezTo>
                          <a:cubicBezTo>
                            <a:pt x="963" y="826"/>
                            <a:pt x="955" y="860"/>
                            <a:pt x="949" y="889"/>
                          </a:cubicBezTo>
                          <a:cubicBezTo>
                            <a:pt x="943" y="918"/>
                            <a:pt x="936" y="925"/>
                            <a:pt x="943" y="943"/>
                          </a:cubicBezTo>
                          <a:cubicBezTo>
                            <a:pt x="950" y="961"/>
                            <a:pt x="964" y="975"/>
                            <a:pt x="991" y="997"/>
                          </a:cubicBezTo>
                          <a:cubicBezTo>
                            <a:pt x="1018" y="1019"/>
                            <a:pt x="1069" y="1033"/>
                            <a:pt x="1105" y="1075"/>
                          </a:cubicBezTo>
                          <a:cubicBezTo>
                            <a:pt x="1141" y="1117"/>
                            <a:pt x="1186" y="1174"/>
                            <a:pt x="1207" y="1249"/>
                          </a:cubicBezTo>
                          <a:cubicBezTo>
                            <a:pt x="1228" y="1324"/>
                            <a:pt x="1231" y="1441"/>
                            <a:pt x="1231" y="1525"/>
                          </a:cubicBezTo>
                          <a:cubicBezTo>
                            <a:pt x="1231" y="1609"/>
                            <a:pt x="1225" y="1679"/>
                            <a:pt x="1207" y="1753"/>
                          </a:cubicBezTo>
                          <a:cubicBezTo>
                            <a:pt x="1189" y="1827"/>
                            <a:pt x="1153" y="1917"/>
                            <a:pt x="1123" y="1969"/>
                          </a:cubicBezTo>
                          <a:cubicBezTo>
                            <a:pt x="1093" y="2021"/>
                            <a:pt x="1063" y="2047"/>
                            <a:pt x="1027" y="2065"/>
                          </a:cubicBezTo>
                          <a:cubicBezTo>
                            <a:pt x="991" y="2083"/>
                            <a:pt x="951" y="2079"/>
                            <a:pt x="907" y="2077"/>
                          </a:cubicBezTo>
                          <a:cubicBezTo>
                            <a:pt x="863" y="2075"/>
                            <a:pt x="794" y="2056"/>
                            <a:pt x="763" y="2053"/>
                          </a:cubicBezTo>
                          <a:cubicBezTo>
                            <a:pt x="732" y="2050"/>
                            <a:pt x="733" y="2050"/>
                            <a:pt x="721" y="2059"/>
                          </a:cubicBezTo>
                          <a:cubicBezTo>
                            <a:pt x="709" y="2068"/>
                            <a:pt x="702" y="2075"/>
                            <a:pt x="691" y="2107"/>
                          </a:cubicBezTo>
                          <a:cubicBezTo>
                            <a:pt x="680" y="2139"/>
                            <a:pt x="665" y="2205"/>
                            <a:pt x="655" y="2251"/>
                          </a:cubicBezTo>
                          <a:cubicBezTo>
                            <a:pt x="645" y="2297"/>
                            <a:pt x="652" y="2337"/>
                            <a:pt x="631" y="2383"/>
                          </a:cubicBezTo>
                          <a:cubicBezTo>
                            <a:pt x="610" y="2429"/>
                            <a:pt x="574" y="2498"/>
                            <a:pt x="529" y="2527"/>
                          </a:cubicBezTo>
                          <a:cubicBezTo>
                            <a:pt x="484" y="2556"/>
                            <a:pt x="414" y="2560"/>
                            <a:pt x="361" y="2557"/>
                          </a:cubicBezTo>
                          <a:cubicBezTo>
                            <a:pt x="308" y="2554"/>
                            <a:pt x="256" y="2537"/>
                            <a:pt x="211" y="2509"/>
                          </a:cubicBezTo>
                          <a:cubicBezTo>
                            <a:pt x="166" y="2481"/>
                            <a:pt x="121" y="2436"/>
                            <a:pt x="91" y="2389"/>
                          </a:cubicBezTo>
                          <a:cubicBezTo>
                            <a:pt x="61" y="2342"/>
                            <a:pt x="46" y="2275"/>
                            <a:pt x="31" y="2227"/>
                          </a:cubicBezTo>
                          <a:cubicBezTo>
                            <a:pt x="16" y="2179"/>
                            <a:pt x="2" y="2144"/>
                            <a:pt x="1" y="2101"/>
                          </a:cubicBezTo>
                          <a:cubicBezTo>
                            <a:pt x="0" y="2058"/>
                            <a:pt x="13" y="2018"/>
                            <a:pt x="25" y="1969"/>
                          </a:cubicBezTo>
                          <a:cubicBezTo>
                            <a:pt x="37" y="1920"/>
                            <a:pt x="53" y="1860"/>
                            <a:pt x="73" y="1807"/>
                          </a:cubicBezTo>
                          <a:cubicBezTo>
                            <a:pt x="93" y="1754"/>
                            <a:pt x="122" y="1698"/>
                            <a:pt x="145" y="1651"/>
                          </a:cubicBezTo>
                          <a:cubicBezTo>
                            <a:pt x="168" y="1604"/>
                            <a:pt x="192" y="1548"/>
                            <a:pt x="211" y="1525"/>
                          </a:cubicBezTo>
                          <a:cubicBezTo>
                            <a:pt x="230" y="1502"/>
                            <a:pt x="249" y="1502"/>
                            <a:pt x="259" y="1513"/>
                          </a:cubicBezTo>
                          <a:cubicBezTo>
                            <a:pt x="269" y="1524"/>
                            <a:pt x="278" y="1555"/>
                            <a:pt x="271" y="1591"/>
                          </a:cubicBezTo>
                          <a:cubicBezTo>
                            <a:pt x="264" y="1627"/>
                            <a:pt x="242" y="1682"/>
                            <a:pt x="217" y="1729"/>
                          </a:cubicBezTo>
                          <a:cubicBezTo>
                            <a:pt x="192" y="1776"/>
                            <a:pt x="145" y="1824"/>
                            <a:pt x="121" y="1873"/>
                          </a:cubicBezTo>
                          <a:cubicBezTo>
                            <a:pt x="97" y="1922"/>
                            <a:pt x="76" y="1970"/>
                            <a:pt x="73" y="2023"/>
                          </a:cubicBezTo>
                          <a:cubicBezTo>
                            <a:pt x="70" y="2076"/>
                            <a:pt x="87" y="2141"/>
                            <a:pt x="103" y="2191"/>
                          </a:cubicBezTo>
                          <a:cubicBezTo>
                            <a:pt x="119" y="2241"/>
                            <a:pt x="140" y="2285"/>
                            <a:pt x="169" y="2323"/>
                          </a:cubicBezTo>
                          <a:cubicBezTo>
                            <a:pt x="198" y="2361"/>
                            <a:pt x="232" y="2401"/>
                            <a:pt x="277" y="2419"/>
                          </a:cubicBezTo>
                          <a:cubicBezTo>
                            <a:pt x="322" y="2437"/>
                            <a:pt x="395" y="2440"/>
                            <a:pt x="439" y="2431"/>
                          </a:cubicBezTo>
                          <a:cubicBezTo>
                            <a:pt x="483" y="2422"/>
                            <a:pt x="515" y="2399"/>
                            <a:pt x="541" y="2365"/>
                          </a:cubicBezTo>
                          <a:cubicBezTo>
                            <a:pt x="567" y="2331"/>
                            <a:pt x="583" y="2280"/>
                            <a:pt x="595" y="2227"/>
                          </a:cubicBezTo>
                          <a:cubicBezTo>
                            <a:pt x="607" y="2174"/>
                            <a:pt x="616" y="2117"/>
                            <a:pt x="613" y="2047"/>
                          </a:cubicBezTo>
                          <a:cubicBezTo>
                            <a:pt x="610" y="1977"/>
                            <a:pt x="589" y="1871"/>
                            <a:pt x="577" y="1807"/>
                          </a:cubicBezTo>
                          <a:cubicBezTo>
                            <a:pt x="565" y="1743"/>
                            <a:pt x="555" y="1709"/>
                            <a:pt x="541" y="1663"/>
                          </a:cubicBezTo>
                          <a:cubicBezTo>
                            <a:pt x="527" y="1617"/>
                            <a:pt x="502" y="1561"/>
                            <a:pt x="493" y="1531"/>
                          </a:cubicBezTo>
                          <a:cubicBezTo>
                            <a:pt x="484" y="1501"/>
                            <a:pt x="480" y="1495"/>
                            <a:pt x="487" y="1483"/>
                          </a:cubicBezTo>
                          <a:cubicBezTo>
                            <a:pt x="494" y="1471"/>
                            <a:pt x="519" y="1455"/>
                            <a:pt x="535" y="1459"/>
                          </a:cubicBezTo>
                          <a:cubicBezTo>
                            <a:pt x="551" y="1463"/>
                            <a:pt x="568" y="1478"/>
                            <a:pt x="583" y="1507"/>
                          </a:cubicBezTo>
                          <a:cubicBezTo>
                            <a:pt x="598" y="1536"/>
                            <a:pt x="610" y="1583"/>
                            <a:pt x="625" y="1633"/>
                          </a:cubicBezTo>
                          <a:cubicBezTo>
                            <a:pt x="640" y="1683"/>
                            <a:pt x="657" y="1757"/>
                            <a:pt x="673" y="1807"/>
                          </a:cubicBezTo>
                          <a:cubicBezTo>
                            <a:pt x="689" y="1857"/>
                            <a:pt x="697" y="1905"/>
                            <a:pt x="721" y="1933"/>
                          </a:cubicBezTo>
                          <a:cubicBezTo>
                            <a:pt x="745" y="1961"/>
                            <a:pt x="776" y="1970"/>
                            <a:pt x="817" y="1975"/>
                          </a:cubicBezTo>
                          <a:cubicBezTo>
                            <a:pt x="858" y="1980"/>
                            <a:pt x="926" y="1980"/>
                            <a:pt x="967" y="1963"/>
                          </a:cubicBezTo>
                          <a:cubicBezTo>
                            <a:pt x="1008" y="1946"/>
                            <a:pt x="1035" y="1919"/>
                            <a:pt x="1063" y="1873"/>
                          </a:cubicBezTo>
                          <a:cubicBezTo>
                            <a:pt x="1091" y="1827"/>
                            <a:pt x="1122" y="1761"/>
                            <a:pt x="1135" y="1687"/>
                          </a:cubicBezTo>
                          <a:cubicBezTo>
                            <a:pt x="1148" y="1613"/>
                            <a:pt x="1144" y="1498"/>
                            <a:pt x="1141" y="1429"/>
                          </a:cubicBezTo>
                          <a:cubicBezTo>
                            <a:pt x="1138" y="1360"/>
                            <a:pt x="1140" y="1325"/>
                            <a:pt x="1117" y="1273"/>
                          </a:cubicBezTo>
                          <a:cubicBezTo>
                            <a:pt x="1094" y="1221"/>
                            <a:pt x="1042" y="1153"/>
                            <a:pt x="1003" y="1117"/>
                          </a:cubicBezTo>
                          <a:cubicBezTo>
                            <a:pt x="964" y="1081"/>
                            <a:pt x="919" y="1064"/>
                            <a:pt x="883" y="1057"/>
                          </a:cubicBezTo>
                          <a:cubicBezTo>
                            <a:pt x="847" y="1050"/>
                            <a:pt x="821" y="1063"/>
                            <a:pt x="787" y="1075"/>
                          </a:cubicBezTo>
                          <a:cubicBezTo>
                            <a:pt x="753" y="1087"/>
                            <a:pt x="706" y="1117"/>
                            <a:pt x="679" y="1129"/>
                          </a:cubicBezTo>
                          <a:cubicBezTo>
                            <a:pt x="652" y="1141"/>
                            <a:pt x="642" y="1149"/>
                            <a:pt x="625" y="1147"/>
                          </a:cubicBezTo>
                          <a:cubicBezTo>
                            <a:pt x="608" y="1145"/>
                            <a:pt x="584" y="1130"/>
                            <a:pt x="577" y="1117"/>
                          </a:cubicBezTo>
                          <a:cubicBezTo>
                            <a:pt x="570" y="1104"/>
                            <a:pt x="576" y="1083"/>
                            <a:pt x="583" y="1069"/>
                          </a:cubicBezTo>
                          <a:cubicBezTo>
                            <a:pt x="590" y="1055"/>
                            <a:pt x="599" y="1043"/>
                            <a:pt x="619" y="1033"/>
                          </a:cubicBezTo>
                          <a:cubicBezTo>
                            <a:pt x="639" y="1023"/>
                            <a:pt x="671" y="1025"/>
                            <a:pt x="703" y="1009"/>
                          </a:cubicBezTo>
                          <a:cubicBezTo>
                            <a:pt x="735" y="993"/>
                            <a:pt x="780" y="965"/>
                            <a:pt x="811" y="937"/>
                          </a:cubicBezTo>
                          <a:cubicBezTo>
                            <a:pt x="842" y="909"/>
                            <a:pt x="866" y="895"/>
                            <a:pt x="889" y="841"/>
                          </a:cubicBezTo>
                          <a:cubicBezTo>
                            <a:pt x="912" y="787"/>
                            <a:pt x="939" y="696"/>
                            <a:pt x="949" y="613"/>
                          </a:cubicBezTo>
                          <a:cubicBezTo>
                            <a:pt x="959" y="530"/>
                            <a:pt x="960" y="416"/>
                            <a:pt x="949" y="343"/>
                          </a:cubicBezTo>
                          <a:cubicBezTo>
                            <a:pt x="938" y="270"/>
                            <a:pt x="914" y="215"/>
                            <a:pt x="883" y="175"/>
                          </a:cubicBezTo>
                          <a:cubicBezTo>
                            <a:pt x="852" y="135"/>
                            <a:pt x="807" y="115"/>
                            <a:pt x="763" y="103"/>
                          </a:cubicBezTo>
                          <a:cubicBezTo>
                            <a:pt x="719" y="91"/>
                            <a:pt x="665" y="90"/>
                            <a:pt x="619" y="103"/>
                          </a:cubicBezTo>
                          <a:cubicBezTo>
                            <a:pt x="573" y="116"/>
                            <a:pt x="525" y="139"/>
                            <a:pt x="487" y="181"/>
                          </a:cubicBezTo>
                          <a:cubicBezTo>
                            <a:pt x="449" y="223"/>
                            <a:pt x="412" y="301"/>
                            <a:pt x="391" y="355"/>
                          </a:cubicBezTo>
                          <a:cubicBezTo>
                            <a:pt x="370" y="409"/>
                            <a:pt x="359" y="437"/>
                            <a:pt x="361" y="505"/>
                          </a:cubicBezTo>
                          <a:cubicBezTo>
                            <a:pt x="363" y="573"/>
                            <a:pt x="399" y="691"/>
                            <a:pt x="403" y="763"/>
                          </a:cubicBezTo>
                          <a:cubicBezTo>
                            <a:pt x="407" y="835"/>
                            <a:pt x="395" y="906"/>
                            <a:pt x="385" y="937"/>
                          </a:cubicBezTo>
                          <a:cubicBezTo>
                            <a:pt x="375" y="968"/>
                            <a:pt x="356" y="957"/>
                            <a:pt x="343" y="949"/>
                          </a:cubicBezTo>
                          <a:cubicBezTo>
                            <a:pt x="330" y="941"/>
                            <a:pt x="316" y="933"/>
                            <a:pt x="307" y="889"/>
                          </a:cubicBezTo>
                          <a:cubicBezTo>
                            <a:pt x="298" y="845"/>
                            <a:pt x="294" y="755"/>
                            <a:pt x="289" y="685"/>
                          </a:cubicBezTo>
                          <a:cubicBezTo>
                            <a:pt x="284" y="615"/>
                            <a:pt x="273" y="523"/>
                            <a:pt x="277" y="469"/>
                          </a:cubicBezTo>
                          <a:cubicBezTo>
                            <a:pt x="281" y="415"/>
                            <a:pt x="297" y="398"/>
                            <a:pt x="307" y="367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0731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1657" y="376"/>
                      <a:ext cx="865" cy="2071"/>
                    </a:xfrm>
                    <a:custGeom>
                      <a:avLst/>
                      <a:gdLst/>
                      <a:ahLst/>
                      <a:cxnLst>
                        <a:cxn ang="0">
                          <a:pos x="785" y="530"/>
                        </a:cxn>
                        <a:cxn ang="0">
                          <a:pos x="797" y="350"/>
                        </a:cxn>
                        <a:cxn ang="0">
                          <a:pos x="863" y="206"/>
                        </a:cxn>
                        <a:cxn ang="0">
                          <a:pos x="809" y="218"/>
                        </a:cxn>
                        <a:cxn ang="0">
                          <a:pos x="749" y="218"/>
                        </a:cxn>
                        <a:cxn ang="0">
                          <a:pos x="683" y="116"/>
                        </a:cxn>
                        <a:cxn ang="0">
                          <a:pos x="611" y="32"/>
                        </a:cxn>
                        <a:cxn ang="0">
                          <a:pos x="509" y="2"/>
                        </a:cxn>
                        <a:cxn ang="0">
                          <a:pos x="407" y="20"/>
                        </a:cxn>
                        <a:cxn ang="0">
                          <a:pos x="281" y="74"/>
                        </a:cxn>
                        <a:cxn ang="0">
                          <a:pos x="173" y="206"/>
                        </a:cxn>
                        <a:cxn ang="0">
                          <a:pos x="119" y="404"/>
                        </a:cxn>
                        <a:cxn ang="0">
                          <a:pos x="131" y="590"/>
                        </a:cxn>
                        <a:cxn ang="0">
                          <a:pos x="173" y="782"/>
                        </a:cxn>
                        <a:cxn ang="0">
                          <a:pos x="197" y="884"/>
                        </a:cxn>
                        <a:cxn ang="0">
                          <a:pos x="167" y="986"/>
                        </a:cxn>
                        <a:cxn ang="0">
                          <a:pos x="65" y="1124"/>
                        </a:cxn>
                        <a:cxn ang="0">
                          <a:pos x="17" y="1298"/>
                        </a:cxn>
                        <a:cxn ang="0">
                          <a:pos x="5" y="1550"/>
                        </a:cxn>
                        <a:cxn ang="0">
                          <a:pos x="47" y="1748"/>
                        </a:cxn>
                        <a:cxn ang="0">
                          <a:pos x="131" y="1898"/>
                        </a:cxn>
                        <a:cxn ang="0">
                          <a:pos x="299" y="1988"/>
                        </a:cxn>
                        <a:cxn ang="0">
                          <a:pos x="425" y="1982"/>
                        </a:cxn>
                        <a:cxn ang="0">
                          <a:pos x="467" y="1994"/>
                        </a:cxn>
                        <a:cxn ang="0">
                          <a:pos x="497" y="2066"/>
                        </a:cxn>
                        <a:cxn ang="0">
                          <a:pos x="497" y="1964"/>
                        </a:cxn>
                        <a:cxn ang="0">
                          <a:pos x="557" y="1778"/>
                        </a:cxn>
                        <a:cxn ang="0">
                          <a:pos x="617" y="1658"/>
                        </a:cxn>
                        <a:cxn ang="0">
                          <a:pos x="581" y="1700"/>
                        </a:cxn>
                        <a:cxn ang="0">
                          <a:pos x="515" y="1820"/>
                        </a:cxn>
                        <a:cxn ang="0">
                          <a:pos x="407" y="1904"/>
                        </a:cxn>
                        <a:cxn ang="0">
                          <a:pos x="269" y="1898"/>
                        </a:cxn>
                        <a:cxn ang="0">
                          <a:pos x="179" y="1814"/>
                        </a:cxn>
                        <a:cxn ang="0">
                          <a:pos x="113" y="1640"/>
                        </a:cxn>
                        <a:cxn ang="0">
                          <a:pos x="107" y="1394"/>
                        </a:cxn>
                        <a:cxn ang="0">
                          <a:pos x="137" y="1190"/>
                        </a:cxn>
                        <a:cxn ang="0">
                          <a:pos x="203" y="1070"/>
                        </a:cxn>
                        <a:cxn ang="0">
                          <a:pos x="323" y="1022"/>
                        </a:cxn>
                        <a:cxn ang="0">
                          <a:pos x="509" y="1076"/>
                        </a:cxn>
                        <a:cxn ang="0">
                          <a:pos x="611" y="1124"/>
                        </a:cxn>
                        <a:cxn ang="0">
                          <a:pos x="665" y="1100"/>
                        </a:cxn>
                        <a:cxn ang="0">
                          <a:pos x="659" y="1046"/>
                        </a:cxn>
                        <a:cxn ang="0">
                          <a:pos x="611" y="1004"/>
                        </a:cxn>
                        <a:cxn ang="0">
                          <a:pos x="497" y="980"/>
                        </a:cxn>
                        <a:cxn ang="0">
                          <a:pos x="323" y="896"/>
                        </a:cxn>
                        <a:cxn ang="0">
                          <a:pos x="233" y="680"/>
                        </a:cxn>
                        <a:cxn ang="0">
                          <a:pos x="209" y="416"/>
                        </a:cxn>
                        <a:cxn ang="0">
                          <a:pos x="317" y="170"/>
                        </a:cxn>
                        <a:cxn ang="0">
                          <a:pos x="485" y="110"/>
                        </a:cxn>
                        <a:cxn ang="0">
                          <a:pos x="617" y="164"/>
                        </a:cxn>
                        <a:cxn ang="0">
                          <a:pos x="707" y="290"/>
                        </a:cxn>
                        <a:cxn ang="0">
                          <a:pos x="737" y="428"/>
                        </a:cxn>
                        <a:cxn ang="0">
                          <a:pos x="773" y="602"/>
                        </a:cxn>
                        <a:cxn ang="0">
                          <a:pos x="809" y="584"/>
                        </a:cxn>
                        <a:cxn ang="0">
                          <a:pos x="785" y="530"/>
                        </a:cxn>
                      </a:cxnLst>
                      <a:rect l="0" t="0" r="r" b="b"/>
                      <a:pathLst>
                        <a:path w="865" h="2071">
                          <a:moveTo>
                            <a:pt x="785" y="530"/>
                          </a:moveTo>
                          <a:cubicBezTo>
                            <a:pt x="783" y="491"/>
                            <a:pt x="784" y="404"/>
                            <a:pt x="797" y="350"/>
                          </a:cubicBezTo>
                          <a:cubicBezTo>
                            <a:pt x="810" y="296"/>
                            <a:pt x="861" y="228"/>
                            <a:pt x="863" y="206"/>
                          </a:cubicBezTo>
                          <a:cubicBezTo>
                            <a:pt x="865" y="184"/>
                            <a:pt x="828" y="216"/>
                            <a:pt x="809" y="218"/>
                          </a:cubicBezTo>
                          <a:cubicBezTo>
                            <a:pt x="790" y="220"/>
                            <a:pt x="770" y="235"/>
                            <a:pt x="749" y="218"/>
                          </a:cubicBezTo>
                          <a:cubicBezTo>
                            <a:pt x="728" y="201"/>
                            <a:pt x="706" y="147"/>
                            <a:pt x="683" y="116"/>
                          </a:cubicBezTo>
                          <a:cubicBezTo>
                            <a:pt x="660" y="85"/>
                            <a:pt x="640" y="51"/>
                            <a:pt x="611" y="32"/>
                          </a:cubicBezTo>
                          <a:cubicBezTo>
                            <a:pt x="582" y="13"/>
                            <a:pt x="543" y="4"/>
                            <a:pt x="509" y="2"/>
                          </a:cubicBezTo>
                          <a:cubicBezTo>
                            <a:pt x="475" y="0"/>
                            <a:pt x="445" y="8"/>
                            <a:pt x="407" y="20"/>
                          </a:cubicBezTo>
                          <a:cubicBezTo>
                            <a:pt x="369" y="32"/>
                            <a:pt x="320" y="43"/>
                            <a:pt x="281" y="74"/>
                          </a:cubicBezTo>
                          <a:cubicBezTo>
                            <a:pt x="242" y="105"/>
                            <a:pt x="200" y="151"/>
                            <a:pt x="173" y="206"/>
                          </a:cubicBezTo>
                          <a:cubicBezTo>
                            <a:pt x="146" y="261"/>
                            <a:pt x="126" y="340"/>
                            <a:pt x="119" y="404"/>
                          </a:cubicBezTo>
                          <a:cubicBezTo>
                            <a:pt x="112" y="468"/>
                            <a:pt x="122" y="527"/>
                            <a:pt x="131" y="590"/>
                          </a:cubicBezTo>
                          <a:cubicBezTo>
                            <a:pt x="140" y="653"/>
                            <a:pt x="162" y="733"/>
                            <a:pt x="173" y="782"/>
                          </a:cubicBezTo>
                          <a:cubicBezTo>
                            <a:pt x="184" y="831"/>
                            <a:pt x="198" y="850"/>
                            <a:pt x="197" y="884"/>
                          </a:cubicBezTo>
                          <a:cubicBezTo>
                            <a:pt x="196" y="918"/>
                            <a:pt x="189" y="946"/>
                            <a:pt x="167" y="986"/>
                          </a:cubicBezTo>
                          <a:cubicBezTo>
                            <a:pt x="145" y="1026"/>
                            <a:pt x="90" y="1072"/>
                            <a:pt x="65" y="1124"/>
                          </a:cubicBezTo>
                          <a:cubicBezTo>
                            <a:pt x="40" y="1176"/>
                            <a:pt x="27" y="1227"/>
                            <a:pt x="17" y="1298"/>
                          </a:cubicBezTo>
                          <a:cubicBezTo>
                            <a:pt x="7" y="1369"/>
                            <a:pt x="0" y="1475"/>
                            <a:pt x="5" y="1550"/>
                          </a:cubicBezTo>
                          <a:cubicBezTo>
                            <a:pt x="10" y="1625"/>
                            <a:pt x="26" y="1690"/>
                            <a:pt x="47" y="1748"/>
                          </a:cubicBezTo>
                          <a:cubicBezTo>
                            <a:pt x="68" y="1806"/>
                            <a:pt x="89" y="1858"/>
                            <a:pt x="131" y="1898"/>
                          </a:cubicBezTo>
                          <a:cubicBezTo>
                            <a:pt x="173" y="1938"/>
                            <a:pt x="250" y="1974"/>
                            <a:pt x="299" y="1988"/>
                          </a:cubicBezTo>
                          <a:cubicBezTo>
                            <a:pt x="348" y="2002"/>
                            <a:pt x="397" y="1981"/>
                            <a:pt x="425" y="1982"/>
                          </a:cubicBezTo>
                          <a:cubicBezTo>
                            <a:pt x="453" y="1983"/>
                            <a:pt x="455" y="1980"/>
                            <a:pt x="467" y="1994"/>
                          </a:cubicBezTo>
                          <a:cubicBezTo>
                            <a:pt x="479" y="2008"/>
                            <a:pt x="492" y="2071"/>
                            <a:pt x="497" y="2066"/>
                          </a:cubicBezTo>
                          <a:cubicBezTo>
                            <a:pt x="502" y="2061"/>
                            <a:pt x="487" y="2012"/>
                            <a:pt x="497" y="1964"/>
                          </a:cubicBezTo>
                          <a:cubicBezTo>
                            <a:pt x="507" y="1916"/>
                            <a:pt x="537" y="1829"/>
                            <a:pt x="557" y="1778"/>
                          </a:cubicBezTo>
                          <a:cubicBezTo>
                            <a:pt x="577" y="1727"/>
                            <a:pt x="613" y="1671"/>
                            <a:pt x="617" y="1658"/>
                          </a:cubicBezTo>
                          <a:cubicBezTo>
                            <a:pt x="621" y="1645"/>
                            <a:pt x="598" y="1673"/>
                            <a:pt x="581" y="1700"/>
                          </a:cubicBezTo>
                          <a:cubicBezTo>
                            <a:pt x="564" y="1727"/>
                            <a:pt x="544" y="1786"/>
                            <a:pt x="515" y="1820"/>
                          </a:cubicBezTo>
                          <a:cubicBezTo>
                            <a:pt x="486" y="1854"/>
                            <a:pt x="448" y="1891"/>
                            <a:pt x="407" y="1904"/>
                          </a:cubicBezTo>
                          <a:cubicBezTo>
                            <a:pt x="366" y="1917"/>
                            <a:pt x="307" y="1913"/>
                            <a:pt x="269" y="1898"/>
                          </a:cubicBezTo>
                          <a:cubicBezTo>
                            <a:pt x="231" y="1883"/>
                            <a:pt x="205" y="1857"/>
                            <a:pt x="179" y="1814"/>
                          </a:cubicBezTo>
                          <a:cubicBezTo>
                            <a:pt x="153" y="1771"/>
                            <a:pt x="125" y="1710"/>
                            <a:pt x="113" y="1640"/>
                          </a:cubicBezTo>
                          <a:cubicBezTo>
                            <a:pt x="101" y="1570"/>
                            <a:pt x="103" y="1469"/>
                            <a:pt x="107" y="1394"/>
                          </a:cubicBezTo>
                          <a:cubicBezTo>
                            <a:pt x="111" y="1319"/>
                            <a:pt x="121" y="1244"/>
                            <a:pt x="137" y="1190"/>
                          </a:cubicBezTo>
                          <a:cubicBezTo>
                            <a:pt x="153" y="1136"/>
                            <a:pt x="172" y="1098"/>
                            <a:pt x="203" y="1070"/>
                          </a:cubicBezTo>
                          <a:cubicBezTo>
                            <a:pt x="234" y="1042"/>
                            <a:pt x="272" y="1021"/>
                            <a:pt x="323" y="1022"/>
                          </a:cubicBezTo>
                          <a:cubicBezTo>
                            <a:pt x="374" y="1023"/>
                            <a:pt x="461" y="1059"/>
                            <a:pt x="509" y="1076"/>
                          </a:cubicBezTo>
                          <a:cubicBezTo>
                            <a:pt x="557" y="1093"/>
                            <a:pt x="585" y="1120"/>
                            <a:pt x="611" y="1124"/>
                          </a:cubicBezTo>
                          <a:cubicBezTo>
                            <a:pt x="637" y="1128"/>
                            <a:pt x="657" y="1113"/>
                            <a:pt x="665" y="1100"/>
                          </a:cubicBezTo>
                          <a:cubicBezTo>
                            <a:pt x="673" y="1087"/>
                            <a:pt x="668" y="1062"/>
                            <a:pt x="659" y="1046"/>
                          </a:cubicBezTo>
                          <a:cubicBezTo>
                            <a:pt x="650" y="1030"/>
                            <a:pt x="638" y="1015"/>
                            <a:pt x="611" y="1004"/>
                          </a:cubicBezTo>
                          <a:cubicBezTo>
                            <a:pt x="584" y="993"/>
                            <a:pt x="545" y="998"/>
                            <a:pt x="497" y="980"/>
                          </a:cubicBezTo>
                          <a:cubicBezTo>
                            <a:pt x="449" y="962"/>
                            <a:pt x="367" y="946"/>
                            <a:pt x="323" y="896"/>
                          </a:cubicBezTo>
                          <a:cubicBezTo>
                            <a:pt x="279" y="846"/>
                            <a:pt x="252" y="760"/>
                            <a:pt x="233" y="680"/>
                          </a:cubicBezTo>
                          <a:cubicBezTo>
                            <a:pt x="214" y="600"/>
                            <a:pt x="195" y="501"/>
                            <a:pt x="209" y="416"/>
                          </a:cubicBezTo>
                          <a:cubicBezTo>
                            <a:pt x="223" y="331"/>
                            <a:pt x="271" y="221"/>
                            <a:pt x="317" y="170"/>
                          </a:cubicBezTo>
                          <a:cubicBezTo>
                            <a:pt x="363" y="119"/>
                            <a:pt x="435" y="111"/>
                            <a:pt x="485" y="110"/>
                          </a:cubicBezTo>
                          <a:cubicBezTo>
                            <a:pt x="535" y="109"/>
                            <a:pt x="580" y="134"/>
                            <a:pt x="617" y="164"/>
                          </a:cubicBezTo>
                          <a:cubicBezTo>
                            <a:pt x="654" y="194"/>
                            <a:pt x="687" y="246"/>
                            <a:pt x="707" y="290"/>
                          </a:cubicBezTo>
                          <a:cubicBezTo>
                            <a:pt x="727" y="334"/>
                            <a:pt x="726" y="376"/>
                            <a:pt x="737" y="428"/>
                          </a:cubicBezTo>
                          <a:cubicBezTo>
                            <a:pt x="748" y="480"/>
                            <a:pt x="761" y="576"/>
                            <a:pt x="773" y="602"/>
                          </a:cubicBezTo>
                          <a:cubicBezTo>
                            <a:pt x="785" y="628"/>
                            <a:pt x="807" y="597"/>
                            <a:pt x="809" y="584"/>
                          </a:cubicBezTo>
                          <a:cubicBezTo>
                            <a:pt x="811" y="571"/>
                            <a:pt x="787" y="569"/>
                            <a:pt x="785" y="530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30732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2400" y="1428"/>
                    <a:ext cx="168" cy="246"/>
                  </a:xfrm>
                  <a:prstGeom prst="ellipse">
                    <a:avLst/>
                  </a:prstGeom>
                  <a:solidFill>
                    <a:srgbClr val="E7D6B7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0733" name="Freeform 13"/>
                  <p:cNvSpPr>
                    <a:spLocks/>
                  </p:cNvSpPr>
                  <p:nvPr/>
                </p:nvSpPr>
                <p:spPr bwMode="auto">
                  <a:xfrm>
                    <a:off x="2595" y="741"/>
                    <a:ext cx="266" cy="521"/>
                  </a:xfrm>
                  <a:custGeom>
                    <a:avLst/>
                    <a:gdLst/>
                    <a:ahLst/>
                    <a:cxnLst>
                      <a:cxn ang="0">
                        <a:pos x="3" y="483"/>
                      </a:cxn>
                      <a:cxn ang="0">
                        <a:pos x="27" y="273"/>
                      </a:cxn>
                      <a:cxn ang="0">
                        <a:pos x="111" y="45"/>
                      </a:cxn>
                      <a:cxn ang="0">
                        <a:pos x="183" y="3"/>
                      </a:cxn>
                      <a:cxn ang="0">
                        <a:pos x="237" y="39"/>
                      </a:cxn>
                      <a:cxn ang="0">
                        <a:pos x="261" y="129"/>
                      </a:cxn>
                      <a:cxn ang="0">
                        <a:pos x="207" y="273"/>
                      </a:cxn>
                      <a:cxn ang="0">
                        <a:pos x="105" y="477"/>
                      </a:cxn>
                      <a:cxn ang="0">
                        <a:pos x="45" y="501"/>
                      </a:cxn>
                      <a:cxn ang="0">
                        <a:pos x="3" y="483"/>
                      </a:cxn>
                    </a:cxnLst>
                    <a:rect l="0" t="0" r="r" b="b"/>
                    <a:pathLst>
                      <a:path w="266" h="521">
                        <a:moveTo>
                          <a:pt x="3" y="483"/>
                        </a:moveTo>
                        <a:cubicBezTo>
                          <a:pt x="0" y="445"/>
                          <a:pt x="9" y="346"/>
                          <a:pt x="27" y="273"/>
                        </a:cubicBezTo>
                        <a:cubicBezTo>
                          <a:pt x="45" y="200"/>
                          <a:pt x="85" y="90"/>
                          <a:pt x="111" y="45"/>
                        </a:cubicBezTo>
                        <a:cubicBezTo>
                          <a:pt x="137" y="0"/>
                          <a:pt x="162" y="4"/>
                          <a:pt x="183" y="3"/>
                        </a:cubicBezTo>
                        <a:cubicBezTo>
                          <a:pt x="204" y="2"/>
                          <a:pt x="224" y="18"/>
                          <a:pt x="237" y="39"/>
                        </a:cubicBezTo>
                        <a:cubicBezTo>
                          <a:pt x="250" y="60"/>
                          <a:pt x="266" y="90"/>
                          <a:pt x="261" y="129"/>
                        </a:cubicBezTo>
                        <a:cubicBezTo>
                          <a:pt x="256" y="168"/>
                          <a:pt x="233" y="215"/>
                          <a:pt x="207" y="273"/>
                        </a:cubicBezTo>
                        <a:cubicBezTo>
                          <a:pt x="181" y="331"/>
                          <a:pt x="132" y="439"/>
                          <a:pt x="105" y="477"/>
                        </a:cubicBezTo>
                        <a:cubicBezTo>
                          <a:pt x="78" y="515"/>
                          <a:pt x="61" y="501"/>
                          <a:pt x="45" y="501"/>
                        </a:cubicBezTo>
                        <a:cubicBezTo>
                          <a:pt x="29" y="501"/>
                          <a:pt x="6" y="521"/>
                          <a:pt x="3" y="483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0734" name="Freeform 14"/>
                  <p:cNvSpPr>
                    <a:spLocks/>
                  </p:cNvSpPr>
                  <p:nvPr/>
                </p:nvSpPr>
                <p:spPr bwMode="auto">
                  <a:xfrm>
                    <a:off x="2672" y="1593"/>
                    <a:ext cx="392" cy="340"/>
                  </a:xfrm>
                  <a:custGeom>
                    <a:avLst/>
                    <a:gdLst/>
                    <a:ahLst/>
                    <a:cxnLst>
                      <a:cxn ang="0">
                        <a:pos x="100" y="201"/>
                      </a:cxn>
                      <a:cxn ang="0">
                        <a:pos x="16" y="87"/>
                      </a:cxn>
                      <a:cxn ang="0">
                        <a:pos x="4" y="45"/>
                      </a:cxn>
                      <a:cxn ang="0">
                        <a:pos x="28" y="3"/>
                      </a:cxn>
                      <a:cxn ang="0">
                        <a:pos x="130" y="27"/>
                      </a:cxn>
                      <a:cxn ang="0">
                        <a:pos x="250" y="75"/>
                      </a:cxn>
                      <a:cxn ang="0">
                        <a:pos x="364" y="159"/>
                      </a:cxn>
                      <a:cxn ang="0">
                        <a:pos x="388" y="273"/>
                      </a:cxn>
                      <a:cxn ang="0">
                        <a:pos x="340" y="333"/>
                      </a:cxn>
                      <a:cxn ang="0">
                        <a:pos x="244" y="315"/>
                      </a:cxn>
                      <a:cxn ang="0">
                        <a:pos x="100" y="201"/>
                      </a:cxn>
                    </a:cxnLst>
                    <a:rect l="0" t="0" r="r" b="b"/>
                    <a:pathLst>
                      <a:path w="392" h="340">
                        <a:moveTo>
                          <a:pt x="100" y="201"/>
                        </a:moveTo>
                        <a:cubicBezTo>
                          <a:pt x="62" y="163"/>
                          <a:pt x="32" y="113"/>
                          <a:pt x="16" y="87"/>
                        </a:cubicBezTo>
                        <a:cubicBezTo>
                          <a:pt x="0" y="61"/>
                          <a:pt x="2" y="59"/>
                          <a:pt x="4" y="45"/>
                        </a:cubicBezTo>
                        <a:cubicBezTo>
                          <a:pt x="6" y="31"/>
                          <a:pt x="7" y="6"/>
                          <a:pt x="28" y="3"/>
                        </a:cubicBezTo>
                        <a:cubicBezTo>
                          <a:pt x="49" y="0"/>
                          <a:pt x="93" y="15"/>
                          <a:pt x="130" y="27"/>
                        </a:cubicBezTo>
                        <a:cubicBezTo>
                          <a:pt x="167" y="39"/>
                          <a:pt x="211" y="53"/>
                          <a:pt x="250" y="75"/>
                        </a:cubicBezTo>
                        <a:cubicBezTo>
                          <a:pt x="289" y="97"/>
                          <a:pt x="341" y="126"/>
                          <a:pt x="364" y="159"/>
                        </a:cubicBezTo>
                        <a:cubicBezTo>
                          <a:pt x="387" y="192"/>
                          <a:pt x="392" y="244"/>
                          <a:pt x="388" y="273"/>
                        </a:cubicBezTo>
                        <a:cubicBezTo>
                          <a:pt x="384" y="302"/>
                          <a:pt x="364" y="326"/>
                          <a:pt x="340" y="333"/>
                        </a:cubicBezTo>
                        <a:cubicBezTo>
                          <a:pt x="316" y="340"/>
                          <a:pt x="282" y="336"/>
                          <a:pt x="244" y="315"/>
                        </a:cubicBezTo>
                        <a:cubicBezTo>
                          <a:pt x="206" y="294"/>
                          <a:pt x="138" y="239"/>
                          <a:pt x="100" y="20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0735" name="Freeform 15"/>
                  <p:cNvSpPr>
                    <a:spLocks/>
                  </p:cNvSpPr>
                  <p:nvPr/>
                </p:nvSpPr>
                <p:spPr bwMode="auto">
                  <a:xfrm>
                    <a:off x="2412" y="1929"/>
                    <a:ext cx="151" cy="558"/>
                  </a:xfrm>
                  <a:custGeom>
                    <a:avLst/>
                    <a:gdLst/>
                    <a:ahLst/>
                    <a:cxnLst>
                      <a:cxn ang="0">
                        <a:pos x="18" y="165"/>
                      </a:cxn>
                      <a:cxn ang="0">
                        <a:pos x="42" y="39"/>
                      </a:cxn>
                      <a:cxn ang="0">
                        <a:pos x="66" y="3"/>
                      </a:cxn>
                      <a:cxn ang="0">
                        <a:pos x="108" y="27"/>
                      </a:cxn>
                      <a:cxn ang="0">
                        <a:pos x="138" y="165"/>
                      </a:cxn>
                      <a:cxn ang="0">
                        <a:pos x="144" y="423"/>
                      </a:cxn>
                      <a:cxn ang="0">
                        <a:pos x="96" y="543"/>
                      </a:cxn>
                      <a:cxn ang="0">
                        <a:pos x="24" y="513"/>
                      </a:cxn>
                      <a:cxn ang="0">
                        <a:pos x="0" y="315"/>
                      </a:cxn>
                      <a:cxn ang="0">
                        <a:pos x="18" y="165"/>
                      </a:cxn>
                    </a:cxnLst>
                    <a:rect l="0" t="0" r="r" b="b"/>
                    <a:pathLst>
                      <a:path w="151" h="558">
                        <a:moveTo>
                          <a:pt x="18" y="165"/>
                        </a:moveTo>
                        <a:cubicBezTo>
                          <a:pt x="25" y="119"/>
                          <a:pt x="34" y="66"/>
                          <a:pt x="42" y="39"/>
                        </a:cubicBezTo>
                        <a:cubicBezTo>
                          <a:pt x="50" y="12"/>
                          <a:pt x="55" y="5"/>
                          <a:pt x="66" y="3"/>
                        </a:cubicBezTo>
                        <a:cubicBezTo>
                          <a:pt x="77" y="1"/>
                          <a:pt x="96" y="0"/>
                          <a:pt x="108" y="27"/>
                        </a:cubicBezTo>
                        <a:cubicBezTo>
                          <a:pt x="120" y="54"/>
                          <a:pt x="132" y="99"/>
                          <a:pt x="138" y="165"/>
                        </a:cubicBezTo>
                        <a:cubicBezTo>
                          <a:pt x="144" y="231"/>
                          <a:pt x="151" y="360"/>
                          <a:pt x="144" y="423"/>
                        </a:cubicBezTo>
                        <a:cubicBezTo>
                          <a:pt x="137" y="486"/>
                          <a:pt x="116" y="528"/>
                          <a:pt x="96" y="543"/>
                        </a:cubicBezTo>
                        <a:cubicBezTo>
                          <a:pt x="76" y="558"/>
                          <a:pt x="40" y="551"/>
                          <a:pt x="24" y="513"/>
                        </a:cubicBezTo>
                        <a:cubicBezTo>
                          <a:pt x="8" y="475"/>
                          <a:pt x="0" y="372"/>
                          <a:pt x="0" y="315"/>
                        </a:cubicBezTo>
                        <a:cubicBezTo>
                          <a:pt x="0" y="258"/>
                          <a:pt x="11" y="211"/>
                          <a:pt x="18" y="165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0736" name="Freeform 16"/>
                  <p:cNvSpPr>
                    <a:spLocks/>
                  </p:cNvSpPr>
                  <p:nvPr/>
                </p:nvSpPr>
                <p:spPr bwMode="auto">
                  <a:xfrm>
                    <a:off x="1907" y="1589"/>
                    <a:ext cx="392" cy="253"/>
                  </a:xfrm>
                  <a:custGeom>
                    <a:avLst/>
                    <a:gdLst/>
                    <a:ahLst/>
                    <a:cxnLst>
                      <a:cxn ang="0">
                        <a:pos x="175" y="61"/>
                      </a:cxn>
                      <a:cxn ang="0">
                        <a:pos x="307" y="19"/>
                      </a:cxn>
                      <a:cxn ang="0">
                        <a:pos x="367" y="7"/>
                      </a:cxn>
                      <a:cxn ang="0">
                        <a:pos x="385" y="61"/>
                      </a:cxn>
                      <a:cxn ang="0">
                        <a:pos x="325" y="133"/>
                      </a:cxn>
                      <a:cxn ang="0">
                        <a:pos x="193" y="223"/>
                      </a:cxn>
                      <a:cxn ang="0">
                        <a:pos x="37" y="247"/>
                      </a:cxn>
                      <a:cxn ang="0">
                        <a:pos x="1" y="187"/>
                      </a:cxn>
                      <a:cxn ang="0">
                        <a:pos x="43" y="115"/>
                      </a:cxn>
                      <a:cxn ang="0">
                        <a:pos x="175" y="61"/>
                      </a:cxn>
                    </a:cxnLst>
                    <a:rect l="0" t="0" r="r" b="b"/>
                    <a:pathLst>
                      <a:path w="392" h="253">
                        <a:moveTo>
                          <a:pt x="175" y="61"/>
                        </a:moveTo>
                        <a:cubicBezTo>
                          <a:pt x="219" y="45"/>
                          <a:pt x="275" y="28"/>
                          <a:pt x="307" y="19"/>
                        </a:cubicBezTo>
                        <a:cubicBezTo>
                          <a:pt x="339" y="10"/>
                          <a:pt x="354" y="0"/>
                          <a:pt x="367" y="7"/>
                        </a:cubicBezTo>
                        <a:cubicBezTo>
                          <a:pt x="380" y="14"/>
                          <a:pt x="392" y="40"/>
                          <a:pt x="385" y="61"/>
                        </a:cubicBezTo>
                        <a:cubicBezTo>
                          <a:pt x="378" y="82"/>
                          <a:pt x="357" y="106"/>
                          <a:pt x="325" y="133"/>
                        </a:cubicBezTo>
                        <a:cubicBezTo>
                          <a:pt x="293" y="160"/>
                          <a:pt x="241" y="204"/>
                          <a:pt x="193" y="223"/>
                        </a:cubicBezTo>
                        <a:cubicBezTo>
                          <a:pt x="145" y="242"/>
                          <a:pt x="69" y="253"/>
                          <a:pt x="37" y="247"/>
                        </a:cubicBezTo>
                        <a:cubicBezTo>
                          <a:pt x="5" y="241"/>
                          <a:pt x="0" y="209"/>
                          <a:pt x="1" y="187"/>
                        </a:cubicBezTo>
                        <a:cubicBezTo>
                          <a:pt x="2" y="165"/>
                          <a:pt x="15" y="136"/>
                          <a:pt x="43" y="115"/>
                        </a:cubicBezTo>
                        <a:cubicBezTo>
                          <a:pt x="71" y="94"/>
                          <a:pt x="131" y="77"/>
                          <a:pt x="175" y="6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0737" name="Freeform 17"/>
                  <p:cNvSpPr>
                    <a:spLocks/>
                  </p:cNvSpPr>
                  <p:nvPr/>
                </p:nvSpPr>
                <p:spPr bwMode="auto">
                  <a:xfrm>
                    <a:off x="2094" y="930"/>
                    <a:ext cx="238" cy="386"/>
                  </a:xfrm>
                  <a:custGeom>
                    <a:avLst/>
                    <a:gdLst/>
                    <a:ahLst/>
                    <a:cxnLst>
                      <a:cxn ang="0">
                        <a:pos x="78" y="270"/>
                      </a:cxn>
                      <a:cxn ang="0">
                        <a:pos x="24" y="192"/>
                      </a:cxn>
                      <a:cxn ang="0">
                        <a:pos x="0" y="96"/>
                      </a:cxn>
                      <a:cxn ang="0">
                        <a:pos x="24" y="12"/>
                      </a:cxn>
                      <a:cxn ang="0">
                        <a:pos x="120" y="24"/>
                      </a:cxn>
                      <a:cxn ang="0">
                        <a:pos x="180" y="132"/>
                      </a:cxn>
                      <a:cxn ang="0">
                        <a:pos x="234" y="306"/>
                      </a:cxn>
                      <a:cxn ang="0">
                        <a:pos x="204" y="378"/>
                      </a:cxn>
                      <a:cxn ang="0">
                        <a:pos x="168" y="354"/>
                      </a:cxn>
                      <a:cxn ang="0">
                        <a:pos x="78" y="270"/>
                      </a:cxn>
                    </a:cxnLst>
                    <a:rect l="0" t="0" r="r" b="b"/>
                    <a:pathLst>
                      <a:path w="238" h="386">
                        <a:moveTo>
                          <a:pt x="78" y="270"/>
                        </a:moveTo>
                        <a:cubicBezTo>
                          <a:pt x="54" y="243"/>
                          <a:pt x="37" y="221"/>
                          <a:pt x="24" y="192"/>
                        </a:cubicBezTo>
                        <a:cubicBezTo>
                          <a:pt x="11" y="163"/>
                          <a:pt x="0" y="126"/>
                          <a:pt x="0" y="96"/>
                        </a:cubicBezTo>
                        <a:cubicBezTo>
                          <a:pt x="0" y="66"/>
                          <a:pt x="4" y="24"/>
                          <a:pt x="24" y="12"/>
                        </a:cubicBezTo>
                        <a:cubicBezTo>
                          <a:pt x="44" y="0"/>
                          <a:pt x="94" y="4"/>
                          <a:pt x="120" y="24"/>
                        </a:cubicBezTo>
                        <a:cubicBezTo>
                          <a:pt x="146" y="44"/>
                          <a:pt x="161" y="85"/>
                          <a:pt x="180" y="132"/>
                        </a:cubicBezTo>
                        <a:cubicBezTo>
                          <a:pt x="199" y="179"/>
                          <a:pt x="230" y="265"/>
                          <a:pt x="234" y="306"/>
                        </a:cubicBezTo>
                        <a:cubicBezTo>
                          <a:pt x="238" y="347"/>
                          <a:pt x="215" y="370"/>
                          <a:pt x="204" y="378"/>
                        </a:cubicBezTo>
                        <a:cubicBezTo>
                          <a:pt x="193" y="386"/>
                          <a:pt x="190" y="372"/>
                          <a:pt x="168" y="354"/>
                        </a:cubicBezTo>
                        <a:cubicBezTo>
                          <a:pt x="146" y="336"/>
                          <a:pt x="102" y="297"/>
                          <a:pt x="78" y="270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pic>
              <p:nvPicPr>
                <p:cNvPr id="30738" name="Picture 18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280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30739" name="Picture 19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574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30740" name="Picture 20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424" y="3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30741" name="Picture 21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376" y="57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30742" name="Picture 22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574" y="5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30743" name="Picture 23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472" y="76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30744" name="Picture 24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574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30745" name="Picture 25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574" y="12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</p:grpSp>
          <p:grpSp>
            <p:nvGrpSpPr>
              <p:cNvPr id="30746" name="Group 26"/>
              <p:cNvGrpSpPr>
                <a:grpSpLocks/>
              </p:cNvGrpSpPr>
              <p:nvPr userDrawn="1"/>
            </p:nvGrpSpPr>
            <p:grpSpPr bwMode="auto">
              <a:xfrm>
                <a:off x="4944" y="1008"/>
                <a:ext cx="522" cy="2967"/>
                <a:chOff x="4944" y="1008"/>
                <a:chExt cx="522" cy="2967"/>
              </a:xfrm>
            </p:grpSpPr>
            <p:pic>
              <p:nvPicPr>
                <p:cNvPr id="30747" name="Picture 27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136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30748" name="Picture 28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184" y="1200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30749" name="Picture 29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136" y="158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30750" name="Picture 30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280" y="17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30751" name="Picture 31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040" y="182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30752" name="Picture 32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088" y="201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30753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280" y="206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30754" name="Picture 34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232" y="23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30755" name="Picture 35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4992" y="22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30756" name="Picture 36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4992" y="24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30757" name="Picture 37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136" y="25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30758" name="Picture 38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232" y="13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30759" name="Picture 39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4944" y="27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30760" name="Picture 40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4992" y="307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30761" name="Picture 41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232" y="331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30762" name="Picture 42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4992" y="34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30763" name="Picture 43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088" y="35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30764" name="Picture 44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4992" y="37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30765" name="Picture 45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184" y="369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</p:grpSp>
        </p:grpSp>
        <p:sp>
          <p:nvSpPr>
            <p:cNvPr id="30766" name="Freeform 46"/>
            <p:cNvSpPr>
              <a:spLocks/>
            </p:cNvSpPr>
            <p:nvPr/>
          </p:nvSpPr>
          <p:spPr bwMode="auto">
            <a:xfrm>
              <a:off x="5010" y="3092"/>
              <a:ext cx="750" cy="1222"/>
            </a:xfrm>
            <a:custGeom>
              <a:avLst/>
              <a:gdLst/>
              <a:ahLst/>
              <a:cxnLst>
                <a:cxn ang="0">
                  <a:pos x="372" y="154"/>
                </a:cxn>
                <a:cxn ang="0">
                  <a:pos x="378" y="412"/>
                </a:cxn>
                <a:cxn ang="0">
                  <a:pos x="312" y="724"/>
                </a:cxn>
                <a:cxn ang="0">
                  <a:pos x="138" y="928"/>
                </a:cxn>
                <a:cxn ang="0">
                  <a:pos x="0" y="976"/>
                </a:cxn>
                <a:cxn ang="0">
                  <a:pos x="0" y="1222"/>
                </a:cxn>
                <a:cxn ang="0">
                  <a:pos x="750" y="1222"/>
                </a:cxn>
                <a:cxn ang="0">
                  <a:pos x="750" y="178"/>
                </a:cxn>
                <a:cxn ang="0">
                  <a:pos x="372" y="154"/>
                </a:cxn>
              </a:cxnLst>
              <a:rect l="0" t="0" r="r" b="b"/>
              <a:pathLst>
                <a:path w="750" h="1222">
                  <a:moveTo>
                    <a:pt x="372" y="154"/>
                  </a:moveTo>
                  <a:cubicBezTo>
                    <a:pt x="309" y="193"/>
                    <a:pt x="388" y="317"/>
                    <a:pt x="378" y="412"/>
                  </a:cubicBezTo>
                  <a:cubicBezTo>
                    <a:pt x="368" y="507"/>
                    <a:pt x="352" y="638"/>
                    <a:pt x="312" y="724"/>
                  </a:cubicBezTo>
                  <a:cubicBezTo>
                    <a:pt x="272" y="810"/>
                    <a:pt x="190" y="886"/>
                    <a:pt x="138" y="928"/>
                  </a:cubicBezTo>
                  <a:cubicBezTo>
                    <a:pt x="86" y="970"/>
                    <a:pt x="23" y="927"/>
                    <a:pt x="0" y="976"/>
                  </a:cubicBezTo>
                  <a:lnTo>
                    <a:pt x="0" y="1222"/>
                  </a:lnTo>
                  <a:lnTo>
                    <a:pt x="750" y="1222"/>
                  </a:lnTo>
                  <a:lnTo>
                    <a:pt x="750" y="178"/>
                  </a:lnTo>
                  <a:cubicBezTo>
                    <a:pt x="687" y="0"/>
                    <a:pt x="451" y="159"/>
                    <a:pt x="372" y="15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767" name="Freeform 47"/>
            <p:cNvSpPr>
              <a:spLocks/>
            </p:cNvSpPr>
            <p:nvPr/>
          </p:nvSpPr>
          <p:spPr bwMode="auto">
            <a:xfrm>
              <a:off x="5001" y="3060"/>
              <a:ext cx="768" cy="1260"/>
            </a:xfrm>
            <a:custGeom>
              <a:avLst/>
              <a:gdLst/>
              <a:ahLst/>
              <a:cxnLst>
                <a:cxn ang="0">
                  <a:pos x="0" y="1260"/>
                </a:cxn>
                <a:cxn ang="0">
                  <a:pos x="0" y="1134"/>
                </a:cxn>
                <a:cxn ang="0">
                  <a:pos x="210" y="1032"/>
                </a:cxn>
                <a:cxn ang="0">
                  <a:pos x="324" y="918"/>
                </a:cxn>
                <a:cxn ang="0">
                  <a:pos x="414" y="714"/>
                </a:cxn>
                <a:cxn ang="0">
                  <a:pos x="450" y="456"/>
                </a:cxn>
                <a:cxn ang="0">
                  <a:pos x="438" y="258"/>
                </a:cxn>
                <a:cxn ang="0">
                  <a:pos x="684" y="0"/>
                </a:cxn>
                <a:cxn ang="0">
                  <a:pos x="768" y="18"/>
                </a:cxn>
                <a:cxn ang="0">
                  <a:pos x="768" y="1254"/>
                </a:cxn>
                <a:cxn ang="0">
                  <a:pos x="0" y="1260"/>
                </a:cxn>
              </a:cxnLst>
              <a:rect l="0" t="0" r="r" b="b"/>
              <a:pathLst>
                <a:path w="768" h="1260">
                  <a:moveTo>
                    <a:pt x="0" y="1260"/>
                  </a:moveTo>
                  <a:lnTo>
                    <a:pt x="0" y="1134"/>
                  </a:lnTo>
                  <a:lnTo>
                    <a:pt x="210" y="1032"/>
                  </a:lnTo>
                  <a:lnTo>
                    <a:pt x="324" y="918"/>
                  </a:lnTo>
                  <a:lnTo>
                    <a:pt x="414" y="714"/>
                  </a:lnTo>
                  <a:lnTo>
                    <a:pt x="450" y="456"/>
                  </a:lnTo>
                  <a:lnTo>
                    <a:pt x="438" y="258"/>
                  </a:lnTo>
                  <a:lnTo>
                    <a:pt x="684" y="0"/>
                  </a:lnTo>
                  <a:lnTo>
                    <a:pt x="768" y="18"/>
                  </a:lnTo>
                  <a:lnTo>
                    <a:pt x="768" y="1254"/>
                  </a:lnTo>
                  <a:lnTo>
                    <a:pt x="0" y="1260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768" name="Freeform 48"/>
            <p:cNvSpPr>
              <a:spLocks/>
            </p:cNvSpPr>
            <p:nvPr/>
          </p:nvSpPr>
          <p:spPr bwMode="auto">
            <a:xfrm>
              <a:off x="4994" y="1775"/>
              <a:ext cx="776" cy="2543"/>
            </a:xfrm>
            <a:custGeom>
              <a:avLst/>
              <a:gdLst/>
              <a:ahLst/>
              <a:cxnLst>
                <a:cxn ang="0">
                  <a:pos x="550" y="115"/>
                </a:cxn>
                <a:cxn ang="0">
                  <a:pos x="460" y="529"/>
                </a:cxn>
                <a:cxn ang="0">
                  <a:pos x="298" y="925"/>
                </a:cxn>
                <a:cxn ang="0">
                  <a:pos x="76" y="1267"/>
                </a:cxn>
                <a:cxn ang="0">
                  <a:pos x="4" y="1339"/>
                </a:cxn>
                <a:cxn ang="0">
                  <a:pos x="100" y="1351"/>
                </a:cxn>
                <a:cxn ang="0">
                  <a:pos x="286" y="1399"/>
                </a:cxn>
                <a:cxn ang="0">
                  <a:pos x="394" y="1525"/>
                </a:cxn>
                <a:cxn ang="0">
                  <a:pos x="478" y="1705"/>
                </a:cxn>
                <a:cxn ang="0">
                  <a:pos x="478" y="1969"/>
                </a:cxn>
                <a:cxn ang="0">
                  <a:pos x="370" y="2263"/>
                </a:cxn>
                <a:cxn ang="0">
                  <a:pos x="124" y="2479"/>
                </a:cxn>
                <a:cxn ang="0">
                  <a:pos x="22" y="2515"/>
                </a:cxn>
                <a:cxn ang="0">
                  <a:pos x="196" y="2533"/>
                </a:cxn>
                <a:cxn ang="0">
                  <a:pos x="388" y="2455"/>
                </a:cxn>
                <a:cxn ang="0">
                  <a:pos x="502" y="2299"/>
                </a:cxn>
                <a:cxn ang="0">
                  <a:pos x="598" y="2197"/>
                </a:cxn>
                <a:cxn ang="0">
                  <a:pos x="694" y="2197"/>
                </a:cxn>
                <a:cxn ang="0">
                  <a:pos x="742" y="2230"/>
                </a:cxn>
                <a:cxn ang="0">
                  <a:pos x="712" y="2137"/>
                </a:cxn>
                <a:cxn ang="0">
                  <a:pos x="664" y="1807"/>
                </a:cxn>
                <a:cxn ang="0">
                  <a:pos x="670" y="1561"/>
                </a:cxn>
                <a:cxn ang="0">
                  <a:pos x="718" y="1393"/>
                </a:cxn>
                <a:cxn ang="0">
                  <a:pos x="748" y="1219"/>
                </a:cxn>
                <a:cxn ang="0">
                  <a:pos x="550" y="115"/>
                </a:cxn>
              </a:cxnLst>
              <a:rect l="0" t="0" r="r" b="b"/>
              <a:pathLst>
                <a:path w="776" h="2543">
                  <a:moveTo>
                    <a:pt x="550" y="115"/>
                  </a:moveTo>
                  <a:cubicBezTo>
                    <a:pt x="502" y="0"/>
                    <a:pt x="502" y="394"/>
                    <a:pt x="460" y="529"/>
                  </a:cubicBezTo>
                  <a:cubicBezTo>
                    <a:pt x="418" y="664"/>
                    <a:pt x="362" y="802"/>
                    <a:pt x="298" y="925"/>
                  </a:cubicBezTo>
                  <a:cubicBezTo>
                    <a:pt x="234" y="1048"/>
                    <a:pt x="125" y="1198"/>
                    <a:pt x="76" y="1267"/>
                  </a:cubicBezTo>
                  <a:cubicBezTo>
                    <a:pt x="27" y="1336"/>
                    <a:pt x="0" y="1325"/>
                    <a:pt x="4" y="1339"/>
                  </a:cubicBezTo>
                  <a:cubicBezTo>
                    <a:pt x="8" y="1353"/>
                    <a:pt x="53" y="1341"/>
                    <a:pt x="100" y="1351"/>
                  </a:cubicBezTo>
                  <a:cubicBezTo>
                    <a:pt x="147" y="1361"/>
                    <a:pt x="237" y="1370"/>
                    <a:pt x="286" y="1399"/>
                  </a:cubicBezTo>
                  <a:cubicBezTo>
                    <a:pt x="335" y="1428"/>
                    <a:pt x="362" y="1474"/>
                    <a:pt x="394" y="1525"/>
                  </a:cubicBezTo>
                  <a:cubicBezTo>
                    <a:pt x="426" y="1576"/>
                    <a:pt x="464" y="1631"/>
                    <a:pt x="478" y="1705"/>
                  </a:cubicBezTo>
                  <a:cubicBezTo>
                    <a:pt x="492" y="1779"/>
                    <a:pt x="496" y="1876"/>
                    <a:pt x="478" y="1969"/>
                  </a:cubicBezTo>
                  <a:cubicBezTo>
                    <a:pt x="460" y="2062"/>
                    <a:pt x="429" y="2178"/>
                    <a:pt x="370" y="2263"/>
                  </a:cubicBezTo>
                  <a:cubicBezTo>
                    <a:pt x="311" y="2348"/>
                    <a:pt x="238" y="2428"/>
                    <a:pt x="124" y="2479"/>
                  </a:cubicBezTo>
                  <a:cubicBezTo>
                    <a:pt x="66" y="2521"/>
                    <a:pt x="10" y="2506"/>
                    <a:pt x="22" y="2515"/>
                  </a:cubicBezTo>
                  <a:cubicBezTo>
                    <a:pt x="34" y="2524"/>
                    <a:pt x="135" y="2543"/>
                    <a:pt x="196" y="2533"/>
                  </a:cubicBezTo>
                  <a:cubicBezTo>
                    <a:pt x="257" y="2523"/>
                    <a:pt x="337" y="2494"/>
                    <a:pt x="388" y="2455"/>
                  </a:cubicBezTo>
                  <a:cubicBezTo>
                    <a:pt x="439" y="2416"/>
                    <a:pt x="467" y="2342"/>
                    <a:pt x="502" y="2299"/>
                  </a:cubicBezTo>
                  <a:cubicBezTo>
                    <a:pt x="537" y="2256"/>
                    <a:pt x="566" y="2214"/>
                    <a:pt x="598" y="2197"/>
                  </a:cubicBezTo>
                  <a:cubicBezTo>
                    <a:pt x="630" y="2180"/>
                    <a:pt x="670" y="2191"/>
                    <a:pt x="694" y="2197"/>
                  </a:cubicBezTo>
                  <a:cubicBezTo>
                    <a:pt x="718" y="2203"/>
                    <a:pt x="739" y="2240"/>
                    <a:pt x="742" y="2230"/>
                  </a:cubicBezTo>
                  <a:cubicBezTo>
                    <a:pt x="745" y="2220"/>
                    <a:pt x="725" y="2207"/>
                    <a:pt x="712" y="2137"/>
                  </a:cubicBezTo>
                  <a:cubicBezTo>
                    <a:pt x="699" y="2067"/>
                    <a:pt x="671" y="1903"/>
                    <a:pt x="664" y="1807"/>
                  </a:cubicBezTo>
                  <a:cubicBezTo>
                    <a:pt x="657" y="1711"/>
                    <a:pt x="661" y="1630"/>
                    <a:pt x="670" y="1561"/>
                  </a:cubicBezTo>
                  <a:cubicBezTo>
                    <a:pt x="679" y="1492"/>
                    <a:pt x="705" y="1450"/>
                    <a:pt x="718" y="1393"/>
                  </a:cubicBezTo>
                  <a:cubicBezTo>
                    <a:pt x="731" y="1336"/>
                    <a:pt x="776" y="1427"/>
                    <a:pt x="748" y="1219"/>
                  </a:cubicBezTo>
                  <a:cubicBezTo>
                    <a:pt x="720" y="1011"/>
                    <a:pt x="598" y="230"/>
                    <a:pt x="550" y="1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769" name="Freeform 49" descr="kimonopat1"/>
            <p:cNvSpPr>
              <a:spLocks/>
            </p:cNvSpPr>
            <p:nvPr/>
          </p:nvSpPr>
          <p:spPr bwMode="auto">
            <a:xfrm>
              <a:off x="5046" y="2229"/>
              <a:ext cx="617" cy="1376"/>
            </a:xfrm>
            <a:custGeom>
              <a:avLst/>
              <a:gdLst/>
              <a:ahLst/>
              <a:cxnLst>
                <a:cxn ang="0">
                  <a:pos x="486" y="3"/>
                </a:cxn>
                <a:cxn ang="0">
                  <a:pos x="402" y="381"/>
                </a:cxn>
                <a:cxn ang="0">
                  <a:pos x="216" y="777"/>
                </a:cxn>
                <a:cxn ang="0">
                  <a:pos x="0" y="1119"/>
                </a:cxn>
                <a:cxn ang="0">
                  <a:pos x="102" y="1101"/>
                </a:cxn>
                <a:cxn ang="0">
                  <a:pos x="282" y="1119"/>
                </a:cxn>
                <a:cxn ang="0">
                  <a:pos x="378" y="1185"/>
                </a:cxn>
                <a:cxn ang="0">
                  <a:pos x="432" y="1269"/>
                </a:cxn>
                <a:cxn ang="0">
                  <a:pos x="444" y="1365"/>
                </a:cxn>
                <a:cxn ang="0">
                  <a:pos x="498" y="1203"/>
                </a:cxn>
                <a:cxn ang="0">
                  <a:pos x="564" y="825"/>
                </a:cxn>
                <a:cxn ang="0">
                  <a:pos x="606" y="363"/>
                </a:cxn>
                <a:cxn ang="0">
                  <a:pos x="486" y="3"/>
                </a:cxn>
              </a:cxnLst>
              <a:rect l="0" t="0" r="r" b="b"/>
              <a:pathLst>
                <a:path w="617" h="1376">
                  <a:moveTo>
                    <a:pt x="486" y="3"/>
                  </a:moveTo>
                  <a:cubicBezTo>
                    <a:pt x="452" y="6"/>
                    <a:pt x="447" y="252"/>
                    <a:pt x="402" y="381"/>
                  </a:cubicBezTo>
                  <a:cubicBezTo>
                    <a:pt x="357" y="510"/>
                    <a:pt x="283" y="654"/>
                    <a:pt x="216" y="777"/>
                  </a:cubicBezTo>
                  <a:cubicBezTo>
                    <a:pt x="149" y="900"/>
                    <a:pt x="19" y="1065"/>
                    <a:pt x="0" y="1119"/>
                  </a:cubicBezTo>
                  <a:cubicBezTo>
                    <a:pt x="48" y="1119"/>
                    <a:pt x="55" y="1101"/>
                    <a:pt x="102" y="1101"/>
                  </a:cubicBezTo>
                  <a:cubicBezTo>
                    <a:pt x="149" y="1101"/>
                    <a:pt x="236" y="1105"/>
                    <a:pt x="282" y="1119"/>
                  </a:cubicBezTo>
                  <a:cubicBezTo>
                    <a:pt x="328" y="1133"/>
                    <a:pt x="353" y="1160"/>
                    <a:pt x="378" y="1185"/>
                  </a:cubicBezTo>
                  <a:cubicBezTo>
                    <a:pt x="403" y="1210"/>
                    <a:pt x="421" y="1239"/>
                    <a:pt x="432" y="1269"/>
                  </a:cubicBezTo>
                  <a:cubicBezTo>
                    <a:pt x="443" y="1299"/>
                    <a:pt x="433" y="1376"/>
                    <a:pt x="444" y="1365"/>
                  </a:cubicBezTo>
                  <a:cubicBezTo>
                    <a:pt x="455" y="1354"/>
                    <a:pt x="478" y="1293"/>
                    <a:pt x="498" y="1203"/>
                  </a:cubicBezTo>
                  <a:cubicBezTo>
                    <a:pt x="518" y="1113"/>
                    <a:pt x="546" y="965"/>
                    <a:pt x="564" y="825"/>
                  </a:cubicBezTo>
                  <a:cubicBezTo>
                    <a:pt x="582" y="685"/>
                    <a:pt x="617" y="496"/>
                    <a:pt x="606" y="363"/>
                  </a:cubicBezTo>
                  <a:cubicBezTo>
                    <a:pt x="595" y="230"/>
                    <a:pt x="520" y="0"/>
                    <a:pt x="486" y="3"/>
                  </a:cubicBezTo>
                  <a:close/>
                </a:path>
              </a:pathLst>
            </a:custGeom>
            <a:blipFill dpi="0" rotWithShape="0">
              <a:blip r:embed="rId14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770" name="Freeform 50" descr="kimonopat1"/>
            <p:cNvSpPr>
              <a:spLocks/>
            </p:cNvSpPr>
            <p:nvPr/>
          </p:nvSpPr>
          <p:spPr bwMode="auto">
            <a:xfrm>
              <a:off x="5193" y="269"/>
              <a:ext cx="576" cy="3180"/>
            </a:xfrm>
            <a:custGeom>
              <a:avLst/>
              <a:gdLst/>
              <a:ahLst/>
              <a:cxnLst>
                <a:cxn ang="0">
                  <a:pos x="42" y="61"/>
                </a:cxn>
                <a:cxn ang="0">
                  <a:pos x="156" y="517"/>
                </a:cxn>
                <a:cxn ang="0">
                  <a:pos x="288" y="991"/>
                </a:cxn>
                <a:cxn ang="0">
                  <a:pos x="414" y="1435"/>
                </a:cxn>
                <a:cxn ang="0">
                  <a:pos x="576" y="1807"/>
                </a:cxn>
                <a:cxn ang="0">
                  <a:pos x="576" y="3055"/>
                </a:cxn>
                <a:cxn ang="0">
                  <a:pos x="414" y="2557"/>
                </a:cxn>
                <a:cxn ang="0">
                  <a:pos x="252" y="1765"/>
                </a:cxn>
                <a:cxn ang="0">
                  <a:pos x="126" y="961"/>
                </a:cxn>
                <a:cxn ang="0">
                  <a:pos x="12" y="151"/>
                </a:cxn>
                <a:cxn ang="0">
                  <a:pos x="42" y="61"/>
                </a:cxn>
              </a:cxnLst>
              <a:rect l="0" t="0" r="r" b="b"/>
              <a:pathLst>
                <a:path w="576" h="3180">
                  <a:moveTo>
                    <a:pt x="42" y="61"/>
                  </a:moveTo>
                  <a:cubicBezTo>
                    <a:pt x="66" y="122"/>
                    <a:pt x="115" y="362"/>
                    <a:pt x="156" y="517"/>
                  </a:cubicBezTo>
                  <a:cubicBezTo>
                    <a:pt x="197" y="672"/>
                    <a:pt x="245" y="838"/>
                    <a:pt x="288" y="991"/>
                  </a:cubicBezTo>
                  <a:cubicBezTo>
                    <a:pt x="331" y="1144"/>
                    <a:pt x="366" y="1299"/>
                    <a:pt x="414" y="1435"/>
                  </a:cubicBezTo>
                  <a:cubicBezTo>
                    <a:pt x="462" y="1571"/>
                    <a:pt x="549" y="1537"/>
                    <a:pt x="576" y="1807"/>
                  </a:cubicBezTo>
                  <a:lnTo>
                    <a:pt x="576" y="3055"/>
                  </a:lnTo>
                  <a:cubicBezTo>
                    <a:pt x="549" y="3180"/>
                    <a:pt x="468" y="2772"/>
                    <a:pt x="414" y="2557"/>
                  </a:cubicBezTo>
                  <a:cubicBezTo>
                    <a:pt x="360" y="2342"/>
                    <a:pt x="300" y="2031"/>
                    <a:pt x="252" y="1765"/>
                  </a:cubicBezTo>
                  <a:cubicBezTo>
                    <a:pt x="204" y="1499"/>
                    <a:pt x="166" y="1230"/>
                    <a:pt x="126" y="961"/>
                  </a:cubicBezTo>
                  <a:cubicBezTo>
                    <a:pt x="86" y="692"/>
                    <a:pt x="24" y="299"/>
                    <a:pt x="12" y="151"/>
                  </a:cubicBezTo>
                  <a:cubicBezTo>
                    <a:pt x="0" y="3"/>
                    <a:pt x="18" y="0"/>
                    <a:pt x="42" y="61"/>
                  </a:cubicBezTo>
                  <a:close/>
                </a:path>
              </a:pathLst>
            </a:custGeom>
            <a:blipFill dpi="0" rotWithShape="0">
              <a:blip r:embed="rId14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771" name="Freeform 51"/>
            <p:cNvSpPr>
              <a:spLocks/>
            </p:cNvSpPr>
            <p:nvPr/>
          </p:nvSpPr>
          <p:spPr bwMode="auto">
            <a:xfrm>
              <a:off x="5197" y="165"/>
              <a:ext cx="573" cy="1935"/>
            </a:xfrm>
            <a:custGeom>
              <a:avLst/>
              <a:gdLst/>
              <a:ahLst/>
              <a:cxnLst>
                <a:cxn ang="0">
                  <a:pos x="69" y="63"/>
                </a:cxn>
                <a:cxn ang="0">
                  <a:pos x="207" y="549"/>
                </a:cxn>
                <a:cxn ang="0">
                  <a:pos x="381" y="1101"/>
                </a:cxn>
                <a:cxn ang="0">
                  <a:pos x="573" y="1575"/>
                </a:cxn>
                <a:cxn ang="0">
                  <a:pos x="573" y="1935"/>
                </a:cxn>
                <a:cxn ang="0">
                  <a:pos x="321" y="1449"/>
                </a:cxn>
                <a:cxn ang="0">
                  <a:pos x="147" y="699"/>
                </a:cxn>
                <a:cxn ang="0">
                  <a:pos x="15" y="171"/>
                </a:cxn>
                <a:cxn ang="0">
                  <a:pos x="69" y="63"/>
                </a:cxn>
              </a:cxnLst>
              <a:rect l="0" t="0" r="r" b="b"/>
              <a:pathLst>
                <a:path w="573" h="1935">
                  <a:moveTo>
                    <a:pt x="69" y="63"/>
                  </a:moveTo>
                  <a:cubicBezTo>
                    <a:pt x="101" y="126"/>
                    <a:pt x="155" y="376"/>
                    <a:pt x="207" y="549"/>
                  </a:cubicBezTo>
                  <a:cubicBezTo>
                    <a:pt x="259" y="722"/>
                    <a:pt x="320" y="930"/>
                    <a:pt x="381" y="1101"/>
                  </a:cubicBezTo>
                  <a:cubicBezTo>
                    <a:pt x="442" y="1272"/>
                    <a:pt x="541" y="1436"/>
                    <a:pt x="573" y="1575"/>
                  </a:cubicBezTo>
                  <a:lnTo>
                    <a:pt x="573" y="1935"/>
                  </a:lnTo>
                  <a:cubicBezTo>
                    <a:pt x="531" y="1914"/>
                    <a:pt x="392" y="1655"/>
                    <a:pt x="321" y="1449"/>
                  </a:cubicBezTo>
                  <a:cubicBezTo>
                    <a:pt x="250" y="1243"/>
                    <a:pt x="198" y="912"/>
                    <a:pt x="147" y="699"/>
                  </a:cubicBezTo>
                  <a:cubicBezTo>
                    <a:pt x="96" y="486"/>
                    <a:pt x="30" y="274"/>
                    <a:pt x="15" y="171"/>
                  </a:cubicBezTo>
                  <a:cubicBezTo>
                    <a:pt x="0" y="68"/>
                    <a:pt x="37" y="0"/>
                    <a:pt x="69" y="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772" name="Freeform 52"/>
            <p:cNvSpPr>
              <a:spLocks/>
            </p:cNvSpPr>
            <p:nvPr/>
          </p:nvSpPr>
          <p:spPr bwMode="auto">
            <a:xfrm>
              <a:off x="5004" y="0"/>
              <a:ext cx="363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773" name="Freeform 53"/>
            <p:cNvSpPr>
              <a:spLocks/>
            </p:cNvSpPr>
            <p:nvPr/>
          </p:nvSpPr>
          <p:spPr bwMode="auto">
            <a:xfrm>
              <a:off x="5004" y="1"/>
              <a:ext cx="189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774" name="Rectangle 54"/>
            <p:cNvSpPr>
              <a:spLocks noChangeArrowheads="1"/>
            </p:cNvSpPr>
            <p:nvPr/>
          </p:nvSpPr>
          <p:spPr bwMode="auto">
            <a:xfrm>
              <a:off x="4955" y="1"/>
              <a:ext cx="56" cy="4320"/>
            </a:xfrm>
            <a:prstGeom prst="rect">
              <a:avLst/>
            </a:pr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ru-RU"/>
            </a:p>
          </p:txBody>
        </p:sp>
        <p:sp>
          <p:nvSpPr>
            <p:cNvPr id="30775" name="Freeform 55"/>
            <p:cNvSpPr>
              <a:spLocks/>
            </p:cNvSpPr>
            <p:nvPr/>
          </p:nvSpPr>
          <p:spPr bwMode="auto">
            <a:xfrm>
              <a:off x="5013" y="3924"/>
              <a:ext cx="734" cy="390"/>
            </a:xfrm>
            <a:custGeom>
              <a:avLst/>
              <a:gdLst/>
              <a:ahLst/>
              <a:cxnLst>
                <a:cxn ang="0">
                  <a:pos x="1" y="357"/>
                </a:cxn>
                <a:cxn ang="0">
                  <a:pos x="109" y="341"/>
                </a:cxn>
                <a:cxn ang="0">
                  <a:pos x="241" y="305"/>
                </a:cxn>
                <a:cxn ang="0">
                  <a:pos x="353" y="209"/>
                </a:cxn>
                <a:cxn ang="0">
                  <a:pos x="429" y="89"/>
                </a:cxn>
                <a:cxn ang="0">
                  <a:pos x="493" y="17"/>
                </a:cxn>
                <a:cxn ang="0">
                  <a:pos x="577" y="1"/>
                </a:cxn>
                <a:cxn ang="0">
                  <a:pos x="629" y="21"/>
                </a:cxn>
                <a:cxn ang="0">
                  <a:pos x="673" y="65"/>
                </a:cxn>
                <a:cxn ang="0">
                  <a:pos x="673" y="137"/>
                </a:cxn>
                <a:cxn ang="0">
                  <a:pos x="561" y="225"/>
                </a:cxn>
                <a:cxn ang="0">
                  <a:pos x="425" y="297"/>
                </a:cxn>
                <a:cxn ang="0">
                  <a:pos x="245" y="357"/>
                </a:cxn>
                <a:cxn ang="0">
                  <a:pos x="113" y="377"/>
                </a:cxn>
                <a:cxn ang="0">
                  <a:pos x="1" y="357"/>
                </a:cxn>
              </a:cxnLst>
              <a:rect l="0" t="0" r="r" b="b"/>
              <a:pathLst>
                <a:path w="692" h="378">
                  <a:moveTo>
                    <a:pt x="1" y="357"/>
                  </a:moveTo>
                  <a:cubicBezTo>
                    <a:pt x="0" y="351"/>
                    <a:pt x="69" y="350"/>
                    <a:pt x="109" y="341"/>
                  </a:cubicBezTo>
                  <a:cubicBezTo>
                    <a:pt x="149" y="332"/>
                    <a:pt x="200" y="327"/>
                    <a:pt x="241" y="305"/>
                  </a:cubicBezTo>
                  <a:cubicBezTo>
                    <a:pt x="282" y="283"/>
                    <a:pt x="322" y="245"/>
                    <a:pt x="353" y="209"/>
                  </a:cubicBezTo>
                  <a:cubicBezTo>
                    <a:pt x="384" y="173"/>
                    <a:pt x="406" y="121"/>
                    <a:pt x="429" y="89"/>
                  </a:cubicBezTo>
                  <a:cubicBezTo>
                    <a:pt x="452" y="57"/>
                    <a:pt x="468" y="32"/>
                    <a:pt x="493" y="17"/>
                  </a:cubicBezTo>
                  <a:cubicBezTo>
                    <a:pt x="518" y="2"/>
                    <a:pt x="554" y="0"/>
                    <a:pt x="577" y="1"/>
                  </a:cubicBezTo>
                  <a:cubicBezTo>
                    <a:pt x="600" y="2"/>
                    <a:pt x="613" y="10"/>
                    <a:pt x="629" y="21"/>
                  </a:cubicBezTo>
                  <a:cubicBezTo>
                    <a:pt x="645" y="32"/>
                    <a:pt x="666" y="46"/>
                    <a:pt x="673" y="65"/>
                  </a:cubicBezTo>
                  <a:cubicBezTo>
                    <a:pt x="680" y="84"/>
                    <a:pt x="692" y="110"/>
                    <a:pt x="673" y="137"/>
                  </a:cubicBezTo>
                  <a:cubicBezTo>
                    <a:pt x="654" y="164"/>
                    <a:pt x="602" y="198"/>
                    <a:pt x="561" y="225"/>
                  </a:cubicBezTo>
                  <a:cubicBezTo>
                    <a:pt x="520" y="252"/>
                    <a:pt x="478" y="275"/>
                    <a:pt x="425" y="297"/>
                  </a:cubicBezTo>
                  <a:cubicBezTo>
                    <a:pt x="372" y="319"/>
                    <a:pt x="297" y="344"/>
                    <a:pt x="245" y="357"/>
                  </a:cubicBezTo>
                  <a:cubicBezTo>
                    <a:pt x="193" y="370"/>
                    <a:pt x="156" y="376"/>
                    <a:pt x="113" y="377"/>
                  </a:cubicBezTo>
                  <a:cubicBezTo>
                    <a:pt x="70" y="378"/>
                    <a:pt x="2" y="363"/>
                    <a:pt x="1" y="35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776" name="AutoShape 56"/>
            <p:cNvSpPr>
              <a:spLocks noChangeArrowheads="1"/>
            </p:cNvSpPr>
            <p:nvPr/>
          </p:nvSpPr>
          <p:spPr bwMode="hidden">
            <a:xfrm rot="5400000">
              <a:off x="2724" y="2089"/>
              <a:ext cx="4320" cy="142"/>
            </a:xfrm>
            <a:custGeom>
              <a:avLst/>
              <a:gdLst>
                <a:gd name="G0" fmla="+- 607 0 0"/>
                <a:gd name="G1" fmla="+- 21600 0 607"/>
                <a:gd name="G2" fmla="*/ 607 1 2"/>
                <a:gd name="G3" fmla="+- 21600 0 G2"/>
                <a:gd name="G4" fmla="+/ 607 21600 2"/>
                <a:gd name="G5" fmla="+/ G1 0 2"/>
                <a:gd name="G6" fmla="*/ 21600 21600 607"/>
                <a:gd name="G7" fmla="*/ G6 1 2"/>
                <a:gd name="G8" fmla="+- 21600 0 G7"/>
                <a:gd name="G9" fmla="*/ 21600 1 2"/>
                <a:gd name="G10" fmla="+- 607 0 G9"/>
                <a:gd name="G11" fmla="?: G10 G8 0"/>
                <a:gd name="G12" fmla="?: G10 G7 21600"/>
                <a:gd name="T0" fmla="*/ 21296 w 21600"/>
                <a:gd name="T1" fmla="*/ 10800 h 21600"/>
                <a:gd name="T2" fmla="*/ 10800 w 21600"/>
                <a:gd name="T3" fmla="*/ 21600 h 21600"/>
                <a:gd name="T4" fmla="*/ 304 w 21600"/>
                <a:gd name="T5" fmla="*/ 10800 h 21600"/>
                <a:gd name="T6" fmla="*/ 10800 w 21600"/>
                <a:gd name="T7" fmla="*/ 0 h 21600"/>
                <a:gd name="T8" fmla="*/ 2104 w 21600"/>
                <a:gd name="T9" fmla="*/ 2104 h 21600"/>
                <a:gd name="T10" fmla="*/ 19496 w 21600"/>
                <a:gd name="T11" fmla="*/ 1949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607" y="21600"/>
                  </a:lnTo>
                  <a:lnTo>
                    <a:pt x="20993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algn="ctr"/>
              <a:endParaRPr kumimoji="1" lang="ru-RU"/>
            </a:p>
          </p:txBody>
        </p:sp>
      </p:grpSp>
      <p:sp>
        <p:nvSpPr>
          <p:cNvPr id="30777" name="Rectangle 57"/>
          <p:cNvSpPr>
            <a:spLocks noGrp="1" noChangeArrowheads="1"/>
          </p:cNvSpPr>
          <p:nvPr>
            <p:ph type="title"/>
          </p:nvPr>
        </p:nvSpPr>
        <p:spPr bwMode="auto">
          <a:xfrm>
            <a:off x="219075" y="227013"/>
            <a:ext cx="7477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78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3525" y="1598613"/>
            <a:ext cx="7386638" cy="449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0779" name="Rectangle 5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2050"/>
            <a:ext cx="1782763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fld id="{30101397-8B3A-4269-B987-55C583D0791A}" type="datetimeFigureOut">
              <a:rPr lang="ru-RU"/>
              <a:pPr/>
              <a:t>01.02.2011</a:t>
            </a:fld>
            <a:endParaRPr lang="ru-RU"/>
          </a:p>
        </p:txBody>
      </p:sp>
      <p:sp>
        <p:nvSpPr>
          <p:cNvPr id="30780" name="Rectangle 6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57425" y="6248400"/>
            <a:ext cx="34559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ru-RU"/>
          </a:p>
        </p:txBody>
      </p:sp>
      <p:sp>
        <p:nvSpPr>
          <p:cNvPr id="30781" name="Rectangle 6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867400" y="6248400"/>
            <a:ext cx="175577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05AC2A13-7B43-4CD0-80C7-1C30E5126B81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Blip>
          <a:blip r:embed="rId15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SzPct val="80000"/>
        <a:buBlip>
          <a:blip r:embed="rId16"/>
        </a:buBlip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SzPct val="70000"/>
        <a:buBlip>
          <a:blip r:embed="rId17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4.xml"/><Relationship Id="rId1" Type="http://schemas.openxmlformats.org/officeDocument/2006/relationships/audio" Target="file:///F:\02-polj_moria_-_tokkama.mp3" TargetMode="External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4294967295"/>
          </p:nvPr>
        </p:nvSpPr>
        <p:spPr/>
        <p:txBody>
          <a:bodyPr>
            <a:normAutofit/>
          </a:bodyPr>
          <a:lstStyle/>
          <a:p>
            <a:pPr marL="514350" indent="-514350">
              <a:buFont typeface="Calibri" pitchFamily="34" charset="0"/>
              <a:buAutoNum type="arabicPeriod"/>
            </a:pPr>
            <a:r>
              <a:rPr lang="ru-RU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Организационный момент.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ru-RU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Повторение.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ru-RU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Изучение </a:t>
            </a:r>
            <a:r>
              <a:rPr lang="ru-RU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новой темы.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ru-RU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Практическая работа.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ru-RU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Закрепление.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ru-RU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Подведение итогов.</a:t>
            </a:r>
          </a:p>
          <a:p>
            <a:pPr marL="514350" indent="-514350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206353"/>
            <a:ext cx="6326677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План урока: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642918"/>
            <a:ext cx="1500198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4786322"/>
            <a:ext cx="1334870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8" y="2857496"/>
            <a:ext cx="1476376" cy="1476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5072074"/>
            <a:ext cx="1928826" cy="1446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86050" y="1357298"/>
            <a:ext cx="1704982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429256" y="428604"/>
            <a:ext cx="1714512" cy="1613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71472" y="2643182"/>
            <a:ext cx="1285884" cy="1956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6972320" cy="1143000"/>
          </a:xfrm>
          <a:noFill/>
        </p:spPr>
        <p:txBody>
          <a:bodyPr rtlCol="0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b="1" kern="12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Какие бываю карманы?</a:t>
            </a:r>
          </a:p>
        </p:txBody>
      </p:sp>
      <p:sp>
        <p:nvSpPr>
          <p:cNvPr id="22530" name="Текст 15"/>
          <p:cNvSpPr>
            <a:spLocks noGrp="1"/>
          </p:cNvSpPr>
          <p:nvPr>
            <p:ph type="body" idx="4294967295"/>
          </p:nvPr>
        </p:nvSpPr>
        <p:spPr>
          <a:xfrm>
            <a:off x="0" y="1571612"/>
            <a:ext cx="3929058" cy="571504"/>
          </a:xfrm>
        </p:spPr>
        <p:txBody>
          <a:bodyPr anchor="b"/>
          <a:lstStyle/>
          <a:p>
            <a:pPr marL="0" indent="0">
              <a:buFontTx/>
              <a:buNone/>
            </a:pPr>
            <a:r>
              <a:rPr lang="ru-RU" sz="20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Прорезные     </a:t>
            </a:r>
            <a:r>
              <a:rPr lang="ru-RU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      В </a:t>
            </a:r>
            <a:r>
              <a:rPr lang="ru-RU" sz="20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шве</a:t>
            </a:r>
          </a:p>
        </p:txBody>
      </p:sp>
      <p:sp>
        <p:nvSpPr>
          <p:cNvPr id="22531" name="Содержимое 2"/>
          <p:cNvSpPr>
            <a:spLocks noGrp="1"/>
          </p:cNvSpPr>
          <p:nvPr>
            <p:ph sz="half" idx="4294967295"/>
          </p:nvPr>
        </p:nvSpPr>
        <p:spPr>
          <a:xfrm>
            <a:off x="263525" y="2170113"/>
            <a:ext cx="3625850" cy="3925887"/>
          </a:xfrm>
        </p:spPr>
        <p:txBody>
          <a:bodyPr/>
          <a:lstStyle/>
          <a:p>
            <a:endParaRPr lang="ru-RU" sz="2400" dirty="0"/>
          </a:p>
          <a:p>
            <a:pPr>
              <a:buFontTx/>
              <a:buNone/>
            </a:pPr>
            <a:r>
              <a:rPr lang="ru-RU" sz="2400" dirty="0"/>
              <a:t> </a:t>
            </a:r>
          </a:p>
          <a:p>
            <a:endParaRPr lang="ru-RU" sz="2400" dirty="0"/>
          </a:p>
          <a:p>
            <a:pPr>
              <a:buFontTx/>
              <a:buNone/>
            </a:pPr>
            <a:r>
              <a:rPr lang="ru-RU" sz="2400" dirty="0"/>
              <a:t> </a:t>
            </a:r>
          </a:p>
          <a:p>
            <a:endParaRPr lang="ru-RU" sz="2400" dirty="0"/>
          </a:p>
        </p:txBody>
      </p:sp>
      <p:sp>
        <p:nvSpPr>
          <p:cNvPr id="17" name="Текст 16"/>
          <p:cNvSpPr>
            <a:spLocks noGrp="1"/>
          </p:cNvSpPr>
          <p:nvPr>
            <p:ph type="body" sz="quarter" idx="4294967295"/>
          </p:nvPr>
        </p:nvSpPr>
        <p:spPr>
          <a:xfrm>
            <a:off x="3786182" y="1714487"/>
            <a:ext cx="3929089" cy="428629"/>
          </a:xfrm>
        </p:spPr>
        <p:txBody>
          <a:bodyPr anchor="b">
            <a:normAutofit fontScale="92500"/>
          </a:bodyPr>
          <a:lstStyle/>
          <a:p>
            <a:pPr marL="0" indent="0">
              <a:buFontTx/>
              <a:buNone/>
            </a:pPr>
            <a:r>
              <a:rPr lang="ru-RU" sz="22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Накладные          </a:t>
            </a:r>
            <a:r>
              <a:rPr lang="ru-RU" sz="2200" b="1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Подкройные</a:t>
            </a:r>
            <a:endParaRPr lang="ru-RU" sz="2200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22533" name="Содержимое 19" descr="mso7E1AA"/>
          <p:cNvPicPr>
            <a:picLocks noGrp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071934" y="2428868"/>
            <a:ext cx="1500198" cy="2714644"/>
          </a:xfrm>
        </p:spPr>
      </p:pic>
      <p:pic>
        <p:nvPicPr>
          <p:cNvPr id="22534" name="Рисунок 13" descr="mso9417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2428875"/>
            <a:ext cx="1571605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5" name="WordArt 2"/>
          <p:cNvSpPr>
            <a:spLocks noChangeArrowheads="1" noChangeShapeType="1" noTextEdit="1"/>
          </p:cNvSpPr>
          <p:nvPr/>
        </p:nvSpPr>
        <p:spPr bwMode="auto">
          <a:xfrm rot="5400000">
            <a:off x="-742950" y="1028700"/>
            <a:ext cx="1885950" cy="40005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endParaRPr lang="ru-RU" sz="2400" b="1" i="1" kern="10">
              <a:ln w="9525" algn="ctr">
                <a:solidFill>
                  <a:srgbClr val="0000FF"/>
                </a:solidFill>
                <a:round/>
                <a:headEnd/>
                <a:tailEnd/>
              </a:ln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22536" name="Рисунок 18" descr="msoF972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14546" y="2428868"/>
            <a:ext cx="1357322" cy="2700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7" name="Рисунок 20" descr="msoF222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72198" y="2428868"/>
            <a:ext cx="1596849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Содержимое 7"/>
          <p:cNvSpPr>
            <a:spLocks noGrp="1"/>
          </p:cNvSpPr>
          <p:nvPr>
            <p:ph sz="half" idx="4294967295"/>
          </p:nvPr>
        </p:nvSpPr>
        <p:spPr>
          <a:xfrm>
            <a:off x="0" y="1785926"/>
            <a:ext cx="3714744" cy="4411661"/>
          </a:xfrm>
        </p:spPr>
        <p:txBody>
          <a:bodyPr/>
          <a:lstStyle/>
          <a:p>
            <a:pPr algn="ctr">
              <a:buFontTx/>
              <a:buNone/>
            </a:pPr>
            <a:endParaRPr lang="ru-RU" sz="3600" dirty="0"/>
          </a:p>
          <a:p>
            <a:pPr algn="ctr">
              <a:buFontTx/>
              <a:buNone/>
            </a:pPr>
            <a:r>
              <a:rPr lang="ru-RU" dirty="0">
                <a:solidFill>
                  <a:schemeClr val="tx2">
                    <a:lumMod val="20000"/>
                    <a:lumOff val="80000"/>
                  </a:schemeClr>
                </a:solidFill>
              </a:rPr>
              <a:t>4 5 1 6 7 2 3                                                      </a:t>
            </a:r>
          </a:p>
          <a:p>
            <a:pPr algn="ctr">
              <a:buFontTx/>
              <a:buNone/>
            </a:pPr>
            <a:r>
              <a:rPr lang="ru-RU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д</a:t>
            </a:r>
            <a:r>
              <a:rPr lang="ru-RU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к г и е л а </a:t>
            </a:r>
          </a:p>
        </p:txBody>
      </p:sp>
      <p:sp>
        <p:nvSpPr>
          <p:cNvPr id="23555" name="Содержимое 8"/>
          <p:cNvSpPr>
            <a:spLocks noGrp="1"/>
          </p:cNvSpPr>
          <p:nvPr>
            <p:ph sz="half" idx="4294967295"/>
          </p:nvPr>
        </p:nvSpPr>
        <p:spPr>
          <a:xfrm>
            <a:off x="3643306" y="1857364"/>
            <a:ext cx="4071966" cy="4283073"/>
          </a:xfrm>
        </p:spPr>
        <p:txBody>
          <a:bodyPr/>
          <a:lstStyle/>
          <a:p>
            <a:endParaRPr lang="ru-RU" sz="2800" dirty="0"/>
          </a:p>
          <a:p>
            <a:pPr algn="ctr">
              <a:buFontTx/>
              <a:buNone/>
            </a:pPr>
            <a:r>
              <a:rPr lang="ru-RU" sz="3600" dirty="0"/>
              <a:t>    </a:t>
            </a:r>
            <a:r>
              <a:rPr lang="ru-RU" dirty="0">
                <a:solidFill>
                  <a:schemeClr val="tx2">
                    <a:lumMod val="20000"/>
                    <a:lumOff val="80000"/>
                  </a:schemeClr>
                </a:solidFill>
              </a:rPr>
              <a:t>4      2     1     3</a:t>
            </a:r>
          </a:p>
          <a:p>
            <a:pPr algn="ctr">
              <a:buFontTx/>
              <a:buNone/>
            </a:pPr>
            <a:r>
              <a:rPr lang="ru-RU" dirty="0">
                <a:solidFill>
                  <a:schemeClr val="tx2">
                    <a:lumMod val="20000"/>
                    <a:lumOff val="80000"/>
                  </a:schemeClr>
                </a:solidFill>
              </a:rPr>
              <a:t>с    том   во   от   </a:t>
            </a:r>
            <a:r>
              <a:rPr lang="ru-RU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ро</a:t>
            </a:r>
            <a:endParaRPr lang="ru-RU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42844" y="357166"/>
            <a:ext cx="7286676" cy="132343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Накладные карманы бывают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Гладкие</a:t>
            </a:r>
            <a:endParaRPr lang="ru-RU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3141685" cy="63976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С отворотом</a:t>
            </a:r>
            <a:endParaRPr lang="ru-RU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026" name="Picture 2" descr="G:\SDC11304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00562" y="2357430"/>
            <a:ext cx="2963466" cy="39512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-23681" y="214290"/>
            <a:ext cx="7810391" cy="144655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Накладные карманы бывают</a:t>
            </a:r>
          </a:p>
        </p:txBody>
      </p:sp>
      <p:pic>
        <p:nvPicPr>
          <p:cNvPr id="1027" name="Picture 3" descr="G:\SDC1130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2357430"/>
            <a:ext cx="2963466" cy="39512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ru-RU" sz="3600"/>
              <a:t/>
            </a:r>
            <a:br>
              <a:rPr lang="ru-RU" sz="3600"/>
            </a:br>
            <a:r>
              <a:rPr lang="ru-RU" sz="3600"/>
              <a:t> </a:t>
            </a:r>
            <a:br>
              <a:rPr lang="ru-RU" sz="3600"/>
            </a:br>
            <a:endParaRPr lang="ru-RU" sz="3600"/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142852"/>
            <a:ext cx="7858180" cy="156966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Разновидности накладных карманов</a:t>
            </a:r>
          </a:p>
        </p:txBody>
      </p:sp>
      <p:pic>
        <p:nvPicPr>
          <p:cNvPr id="2050" name="Picture 2" descr="G:\SDC11303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 t="6811" r="2493"/>
          <a:stretch>
            <a:fillRect/>
          </a:stretch>
        </p:blipFill>
        <p:spPr bwMode="auto">
          <a:xfrm>
            <a:off x="1128977" y="2000240"/>
            <a:ext cx="5714053" cy="4095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075" y="928670"/>
            <a:ext cx="7477125" cy="441342"/>
          </a:xfrm>
        </p:spPr>
        <p:txBody>
          <a:bodyPr/>
          <a:lstStyle/>
          <a:p>
            <a:pPr algn="ctr"/>
            <a:r>
              <a:rPr lang="ru-RU" sz="32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1.Раскроить основную деталь и деталь кармана.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170" name="Picture 2" descr="G:\SDC1127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63525" y="2491184"/>
            <a:ext cx="3616325" cy="2712244"/>
          </a:xfrm>
          <a:prstGeom prst="rect">
            <a:avLst/>
          </a:prstGeom>
          <a:noFill/>
        </p:spPr>
      </p:pic>
      <p:pic>
        <p:nvPicPr>
          <p:cNvPr id="7173" name="Picture 5" descr="G:\SDC1127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2250" y="2490589"/>
            <a:ext cx="3617913" cy="27134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075" y="1142984"/>
            <a:ext cx="7477125" cy="227028"/>
          </a:xfrm>
        </p:spPr>
        <p:txBody>
          <a:bodyPr/>
          <a:lstStyle/>
          <a:p>
            <a:pPr algn="ctr"/>
            <a:r>
              <a:rPr lang="ru-RU" sz="32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2.Обработать верхний срез швом </a:t>
            </a:r>
            <a:r>
              <a:rPr lang="ru-RU" sz="32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вподгибку</a:t>
            </a:r>
            <a:r>
              <a:rPr lang="ru-RU" sz="32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с закрытым срезом. Ширина 2 см.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8194" name="Picture 2" descr="G:\SDC1128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3525" y="2491184"/>
            <a:ext cx="3094029" cy="2320522"/>
          </a:xfrm>
          <a:prstGeom prst="rect">
            <a:avLst/>
          </a:prstGeom>
          <a:noFill/>
        </p:spPr>
      </p:pic>
      <p:pic>
        <p:nvPicPr>
          <p:cNvPr id="8195" name="Picture 3" descr="G:\SDC1128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2500306"/>
            <a:ext cx="3156228" cy="23671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075" y="1000108"/>
            <a:ext cx="7477125" cy="642942"/>
          </a:xfrm>
        </p:spPr>
        <p:txBody>
          <a:bodyPr/>
          <a:lstStyle/>
          <a:p>
            <a:pPr algn="ctr"/>
            <a:r>
              <a:rPr lang="ru-RU" sz="32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3.Подогнуть боковые срезы </a:t>
            </a:r>
            <a:br>
              <a:rPr lang="ru-RU" sz="32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</a:br>
            <a:r>
              <a:rPr lang="ru-RU" sz="32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и нижний срез на изнаночную сторону, заметать.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9218" name="Picture 2" descr="G:\SDC1128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2046477"/>
            <a:ext cx="4714908" cy="35361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075" y="642918"/>
            <a:ext cx="7477125" cy="1143008"/>
          </a:xfrm>
        </p:spPr>
        <p:txBody>
          <a:bodyPr/>
          <a:lstStyle/>
          <a:p>
            <a:pPr algn="ctr"/>
            <a:r>
              <a:rPr lang="ru-RU" sz="32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4.Настрочить карман </a:t>
            </a:r>
            <a:br>
              <a:rPr lang="ru-RU" sz="32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</a:br>
            <a:r>
              <a:rPr lang="ru-RU" sz="32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на основную деталь.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10242" name="Picture 2" descr="G:\SDC1130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3525" y="2491184"/>
            <a:ext cx="3236905" cy="2427679"/>
          </a:xfrm>
          <a:prstGeom prst="rect">
            <a:avLst/>
          </a:prstGeom>
          <a:noFill/>
        </p:spPr>
      </p:pic>
      <p:pic>
        <p:nvPicPr>
          <p:cNvPr id="10243" name="Picture 3" descr="G:\SDC1130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2490590"/>
            <a:ext cx="3286148" cy="24646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G:\SDC1130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1928802"/>
            <a:ext cx="2963466" cy="3951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1714480" y="642918"/>
            <a:ext cx="469442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Образец кармана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02-polj_moria_-_tokkam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214282" y="635795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Рисунок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260350"/>
            <a:ext cx="2428875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Рисунок 6"/>
          <p:cNvPicPr>
            <a:picLocks noChangeAspect="1" noChangeArrowheads="1"/>
          </p:cNvPicPr>
          <p:nvPr/>
        </p:nvPicPr>
        <p:blipFill>
          <a:blip r:embed="rId3"/>
          <a:srcRect t="3030"/>
          <a:stretch>
            <a:fillRect/>
          </a:stretch>
        </p:blipFill>
        <p:spPr bwMode="auto">
          <a:xfrm>
            <a:off x="2700338" y="2276475"/>
            <a:ext cx="2592387" cy="207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Рисунок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950" y="4221163"/>
            <a:ext cx="2286000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Рисунок 8"/>
          <p:cNvPicPr>
            <a:picLocks noChangeAspect="1" noChangeArrowheads="1"/>
          </p:cNvPicPr>
          <p:nvPr/>
        </p:nvPicPr>
        <p:blipFill>
          <a:blip r:embed="rId5"/>
          <a:srcRect t="9677"/>
          <a:stretch>
            <a:fillRect/>
          </a:stretch>
        </p:blipFill>
        <p:spPr bwMode="auto">
          <a:xfrm>
            <a:off x="5292725" y="188913"/>
            <a:ext cx="22860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Рисунок 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08625" y="3789363"/>
            <a:ext cx="200025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2643182"/>
            <a:ext cx="693946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внимание</a:t>
            </a:r>
            <a:endParaRPr lang="ru-RU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88913"/>
            <a:ext cx="2519363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 noChangeArrowheads="1"/>
          </p:cNvPicPr>
          <p:nvPr/>
        </p:nvPicPr>
        <p:blipFill>
          <a:blip r:embed="rId3"/>
          <a:srcRect t="9091"/>
          <a:stretch>
            <a:fillRect/>
          </a:stretch>
        </p:blipFill>
        <p:spPr bwMode="auto">
          <a:xfrm>
            <a:off x="2771775" y="2349500"/>
            <a:ext cx="2305050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4076700"/>
            <a:ext cx="2286000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>
            <a:picLocks noChangeAspect="1" noChangeArrowheads="1"/>
          </p:cNvPicPr>
          <p:nvPr/>
        </p:nvPicPr>
        <p:blipFill>
          <a:blip r:embed="rId5"/>
          <a:srcRect t="6451"/>
          <a:stretch>
            <a:fillRect/>
          </a:stretch>
        </p:blipFill>
        <p:spPr bwMode="auto">
          <a:xfrm>
            <a:off x="5219700" y="188913"/>
            <a:ext cx="2286000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54638" y="3573463"/>
            <a:ext cx="2154237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Содержимое 2"/>
          <p:cNvSpPr>
            <a:spLocks noGrp="1"/>
          </p:cNvSpPr>
          <p:nvPr>
            <p:ph idx="4294967295"/>
          </p:nvPr>
        </p:nvSpPr>
        <p:spPr>
          <a:xfrm>
            <a:off x="214282" y="1571612"/>
            <a:ext cx="8786874" cy="4525963"/>
          </a:xfrm>
        </p:spPr>
        <p:txBody>
          <a:bodyPr/>
          <a:lstStyle/>
          <a:p>
            <a:pPr marL="514350" indent="-514350">
              <a:buFontTx/>
              <a:buAutoNum type="arabicParenR"/>
            </a:pPr>
            <a:r>
              <a:rPr lang="ru-RU" sz="2800" dirty="0" smtClean="0"/>
              <a:t>Какие </a:t>
            </a:r>
            <a:r>
              <a:rPr lang="ru-RU" sz="2800" dirty="0"/>
              <a:t>виды обтачек вы знаете? </a:t>
            </a:r>
            <a:endParaRPr lang="ru-RU" sz="2800" dirty="0" smtClean="0"/>
          </a:p>
          <a:p>
            <a:pPr marL="514350" indent="-514350">
              <a:buNone/>
            </a:pPr>
            <a:r>
              <a:rPr lang="ru-RU" sz="26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долевая</a:t>
            </a:r>
            <a:r>
              <a:rPr lang="ru-RU" sz="26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, </a:t>
            </a:r>
            <a:r>
              <a:rPr lang="ru-RU" sz="2600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подкройная</a:t>
            </a:r>
            <a:r>
              <a:rPr lang="ru-RU" sz="26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, прямая, поперечная, косая</a:t>
            </a:r>
          </a:p>
          <a:p>
            <a:pPr>
              <a:buFontTx/>
              <a:buNone/>
            </a:pPr>
            <a:r>
              <a:rPr lang="ru-RU" sz="2800" dirty="0" smtClean="0"/>
              <a:t>2</a:t>
            </a:r>
            <a:r>
              <a:rPr lang="ru-RU" sz="2800" dirty="0"/>
              <a:t>) Для чего применяют различные обтачки?</a:t>
            </a:r>
          </a:p>
          <a:p>
            <a:pPr>
              <a:buFontTx/>
              <a:buNone/>
            </a:pPr>
            <a:r>
              <a:rPr lang="ru-RU" sz="26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для </a:t>
            </a:r>
            <a:r>
              <a:rPr lang="ru-RU" sz="26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отделки изделия, для раскроя, </a:t>
            </a:r>
          </a:p>
          <a:p>
            <a:pPr>
              <a:buFontTx/>
              <a:buNone/>
            </a:pPr>
            <a:r>
              <a:rPr lang="ru-RU" sz="26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     для обработки срезов.</a:t>
            </a:r>
          </a:p>
          <a:p>
            <a:pPr>
              <a:buFontTx/>
              <a:buNone/>
            </a:pPr>
            <a:r>
              <a:rPr lang="ru-RU" dirty="0" smtClean="0"/>
              <a:t>3</a:t>
            </a:r>
            <a:r>
              <a:rPr lang="ru-RU" dirty="0"/>
              <a:t>) </a:t>
            </a:r>
            <a:r>
              <a:rPr lang="ru-RU" sz="2800" dirty="0"/>
              <a:t>Ширина </a:t>
            </a:r>
            <a:r>
              <a:rPr lang="ru-RU" sz="2800" dirty="0" smtClean="0"/>
              <a:t>обтачки?</a:t>
            </a:r>
            <a:endParaRPr lang="ru-RU" sz="2800" dirty="0"/>
          </a:p>
          <a:p>
            <a:pPr>
              <a:buFontTx/>
              <a:buNone/>
            </a:pPr>
            <a:r>
              <a:rPr lang="ru-RU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  </a:t>
            </a:r>
            <a:r>
              <a:rPr lang="ru-RU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8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6-7см,   4-5 см,  10- 15см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285728"/>
            <a:ext cx="6004867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Повторение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285720" y="1357313"/>
            <a:ext cx="666435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ru-RU" sz="3200" dirty="0">
                <a:solidFill>
                  <a:srgbClr val="000000"/>
                </a:solidFill>
                <a:latin typeface="Calibri" pitchFamily="34" charset="0"/>
              </a:rPr>
              <a:t>1) </a:t>
            </a:r>
            <a:r>
              <a:rPr lang="ru-RU" sz="2800" b="1" dirty="0">
                <a:solidFill>
                  <a:srgbClr val="000000"/>
                </a:solidFill>
                <a:latin typeface="Calibri" pitchFamily="34" charset="0"/>
              </a:rPr>
              <a:t>Какие виды обтачек вы знаете? 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395288" y="1857375"/>
            <a:ext cx="741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u="sng" dirty="0">
                <a:solidFill>
                  <a:schemeClr val="tx2">
                    <a:lumMod val="20000"/>
                    <a:lumOff val="80000"/>
                  </a:schemeClr>
                </a:solidFill>
                <a:latin typeface="Calibri" pitchFamily="34" charset="0"/>
              </a:rPr>
              <a:t> долевая</a:t>
            </a:r>
            <a:r>
              <a:rPr lang="ru-RU" sz="2400" dirty="0">
                <a:solidFill>
                  <a:schemeClr val="tx2">
                    <a:lumMod val="20000"/>
                    <a:lumOff val="80000"/>
                  </a:schemeClr>
                </a:solidFill>
                <a:latin typeface="Calibri" pitchFamily="34" charset="0"/>
              </a:rPr>
              <a:t>, </a:t>
            </a:r>
            <a:r>
              <a:rPr lang="ru-RU" sz="2400" u="sng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Calibri" pitchFamily="34" charset="0"/>
              </a:rPr>
              <a:t>подкройная</a:t>
            </a:r>
            <a:r>
              <a:rPr lang="ru-RU" sz="2400" dirty="0">
                <a:solidFill>
                  <a:schemeClr val="tx2">
                    <a:lumMod val="20000"/>
                    <a:lumOff val="80000"/>
                  </a:schemeClr>
                </a:solidFill>
                <a:latin typeface="Calibri" pitchFamily="34" charset="0"/>
              </a:rPr>
              <a:t>, прямая, </a:t>
            </a:r>
            <a:r>
              <a:rPr lang="ru-RU" sz="2400" u="sng" dirty="0">
                <a:solidFill>
                  <a:schemeClr val="tx2">
                    <a:lumMod val="20000"/>
                    <a:lumOff val="80000"/>
                  </a:schemeClr>
                </a:solidFill>
                <a:latin typeface="Calibri" pitchFamily="34" charset="0"/>
              </a:rPr>
              <a:t>поперечная</a:t>
            </a:r>
            <a:r>
              <a:rPr lang="ru-RU" sz="2400" dirty="0">
                <a:solidFill>
                  <a:schemeClr val="tx2">
                    <a:lumMod val="20000"/>
                    <a:lumOff val="80000"/>
                  </a:schemeClr>
                </a:solidFill>
                <a:latin typeface="Calibri" pitchFamily="34" charset="0"/>
              </a:rPr>
              <a:t>, </a:t>
            </a:r>
            <a:r>
              <a:rPr lang="ru-RU" sz="2400" u="sng" dirty="0">
                <a:solidFill>
                  <a:schemeClr val="tx2">
                    <a:lumMod val="20000"/>
                    <a:lumOff val="80000"/>
                  </a:schemeClr>
                </a:solidFill>
                <a:latin typeface="Calibri" pitchFamily="34" charset="0"/>
              </a:rPr>
              <a:t>косая</a:t>
            </a: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214282" y="2500313"/>
            <a:ext cx="878684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000000"/>
                </a:solidFill>
                <a:latin typeface="Calibri" pitchFamily="34" charset="0"/>
              </a:rPr>
              <a:t>2) </a:t>
            </a:r>
            <a:r>
              <a:rPr lang="ru-RU" sz="2800" b="1" dirty="0">
                <a:solidFill>
                  <a:srgbClr val="000000"/>
                </a:solidFill>
                <a:latin typeface="Calibri" pitchFamily="34" charset="0"/>
              </a:rPr>
              <a:t>Для чего применяют различные обтачки?</a:t>
            </a:r>
            <a:endParaRPr lang="ru-RU" sz="2800" dirty="0">
              <a:latin typeface="Calibri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14348" y="3071810"/>
            <a:ext cx="7643812" cy="9048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2400" u="sng" dirty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</a:rPr>
              <a:t>для отделки изделия</a:t>
            </a:r>
            <a:r>
              <a:rPr lang="ru-RU" sz="2400" dirty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</a:rPr>
              <a:t>, для раскроя, 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2400" u="sng" dirty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</a:rPr>
              <a:t>для обработки срезов</a:t>
            </a:r>
            <a:r>
              <a:rPr lang="ru-RU" sz="2400" dirty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</a:rPr>
              <a:t>.</a:t>
            </a: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2844" y="4214813"/>
            <a:ext cx="4362481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000000"/>
                </a:solidFill>
                <a:latin typeface="Calibri" pitchFamily="34" charset="0"/>
              </a:rPr>
              <a:t>3) </a:t>
            </a:r>
            <a:r>
              <a:rPr lang="ru-RU" sz="2800" b="1" dirty="0">
                <a:solidFill>
                  <a:srgbClr val="000000"/>
                </a:solidFill>
                <a:latin typeface="Calibri" pitchFamily="34" charset="0"/>
              </a:rPr>
              <a:t>Ширина обтачки.</a:t>
            </a:r>
            <a:endParaRPr lang="ru-RU" sz="2800" dirty="0">
              <a:latin typeface="Calibri" pitchFamily="34" charset="0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642910" y="4857750"/>
            <a:ext cx="422056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ru-RU" sz="2800" dirty="0">
                <a:solidFill>
                  <a:schemeClr val="tx2">
                    <a:lumMod val="20000"/>
                    <a:lumOff val="80000"/>
                  </a:schemeClr>
                </a:solidFill>
                <a:latin typeface="Calibri" pitchFamily="34" charset="0"/>
              </a:rPr>
              <a:t>6-7см,   </a:t>
            </a:r>
            <a:r>
              <a:rPr lang="ru-RU" sz="2800" u="sng" dirty="0">
                <a:solidFill>
                  <a:schemeClr val="tx2">
                    <a:lumMod val="20000"/>
                    <a:lumOff val="80000"/>
                  </a:schemeClr>
                </a:solidFill>
                <a:latin typeface="Calibri" pitchFamily="34" charset="0"/>
              </a:rPr>
              <a:t>4-5 см</a:t>
            </a:r>
            <a:r>
              <a:rPr lang="ru-RU" sz="2800" dirty="0">
                <a:solidFill>
                  <a:schemeClr val="tx2">
                    <a:lumMod val="20000"/>
                    <a:lumOff val="80000"/>
                  </a:schemeClr>
                </a:solidFill>
                <a:latin typeface="Calibri" pitchFamily="34" charset="0"/>
              </a:rPr>
              <a:t>,  10- 15см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857224" y="285728"/>
            <a:ext cx="5647677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Повторение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/>
      <p:bldP spid="8" grpId="1"/>
      <p:bldP spid="9" grpId="0"/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Содержимое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ru-RU" sz="44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16 - 2 -18 - 1 -2-16-20-12-1    </a:t>
            </a:r>
          </a:p>
          <a:p>
            <a:pPr algn="ctr">
              <a:buFontTx/>
              <a:buNone/>
            </a:pPr>
            <a:r>
              <a:rPr lang="ru-RU" sz="44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  15-1-15-13-1-5-15-16      </a:t>
            </a:r>
          </a:p>
          <a:p>
            <a:pPr algn="ctr">
              <a:buFontTx/>
              <a:buNone/>
            </a:pPr>
            <a:r>
              <a:rPr lang="ru-RU" sz="44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12-1-18-14-1-15-1</a:t>
            </a:r>
          </a:p>
          <a:p>
            <a:endParaRPr lang="ru-RU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57356" y="285728"/>
            <a:ext cx="4214842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Тема урока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Содержимое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ru-RU" sz="44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О б </a:t>
            </a:r>
            <a:r>
              <a:rPr lang="ru-RU" sz="4400" b="1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р</a:t>
            </a:r>
            <a:r>
              <a:rPr lang="ru-RU" sz="44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а б о т к а </a:t>
            </a:r>
          </a:p>
          <a:p>
            <a:pPr algn="ctr">
              <a:buFontTx/>
              <a:buNone/>
            </a:pPr>
            <a:r>
              <a:rPr lang="ru-RU" sz="4400" b="1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н</a:t>
            </a:r>
            <a:r>
              <a:rPr lang="ru-RU" sz="44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а к л а </a:t>
            </a:r>
            <a:r>
              <a:rPr lang="ru-RU" sz="4400" b="1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д</a:t>
            </a:r>
            <a:r>
              <a:rPr lang="ru-RU" sz="44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4400" b="1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н</a:t>
            </a:r>
            <a:r>
              <a:rPr lang="ru-RU" sz="44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о г о</a:t>
            </a:r>
          </a:p>
          <a:p>
            <a:pPr algn="ctr">
              <a:buFontTx/>
              <a:buNone/>
            </a:pPr>
            <a:r>
              <a:rPr lang="ru-RU" sz="44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к а </a:t>
            </a:r>
            <a:r>
              <a:rPr lang="ru-RU" sz="4400" b="1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р</a:t>
            </a:r>
            <a:r>
              <a:rPr lang="ru-RU" sz="44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м а </a:t>
            </a:r>
            <a:r>
              <a:rPr lang="ru-RU" sz="4400" b="1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н</a:t>
            </a:r>
            <a:r>
              <a:rPr lang="ru-RU" sz="44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4400" b="1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а</a:t>
            </a:r>
            <a:endParaRPr lang="ru-RU" sz="4400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85918" y="357166"/>
            <a:ext cx="4619008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Тема урока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5"/>
          <p:cNvSpPr>
            <a:spLocks noGrp="1"/>
          </p:cNvSpPr>
          <p:nvPr>
            <p:ph type="title" idx="4294967295"/>
          </p:nvPr>
        </p:nvSpPr>
        <p:spPr>
          <a:xfrm>
            <a:off x="219075" y="738188"/>
            <a:ext cx="7477125" cy="631825"/>
          </a:xfrm>
        </p:spPr>
        <p:txBody>
          <a:bodyPr/>
          <a:lstStyle/>
          <a:p>
            <a:r>
              <a:rPr lang="ru-RU" sz="3200"/>
              <a:t/>
            </a:r>
            <a:br>
              <a:rPr lang="ru-RU" sz="3200"/>
            </a:br>
            <a:endParaRPr lang="ru-RU" sz="3200"/>
          </a:p>
        </p:txBody>
      </p:sp>
      <p:pic>
        <p:nvPicPr>
          <p:cNvPr id="20482" name="Содержимое 3" descr="img10000"/>
          <p:cNvPicPr>
            <a:picLocks noGrp="1"/>
          </p:cNvPicPr>
          <p:nvPr>
            <p:ph idx="4294967295"/>
          </p:nvPr>
        </p:nvPicPr>
        <p:blipFill>
          <a:blip r:embed="rId2"/>
          <a:srcRect l="4597" r="4597" b="30435"/>
          <a:stretch>
            <a:fillRect/>
          </a:stretch>
        </p:blipFill>
        <p:spPr>
          <a:xfrm>
            <a:off x="1000100" y="642918"/>
            <a:ext cx="5715000" cy="50006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G:\SDC113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60780" y="-13001740"/>
            <a:ext cx="1809763" cy="1357322"/>
          </a:xfrm>
          <a:prstGeom prst="rect">
            <a:avLst/>
          </a:prstGeom>
          <a:noFill/>
        </p:spPr>
      </p:pic>
      <p:pic>
        <p:nvPicPr>
          <p:cNvPr id="6" name="Picture 3" descr="G:\SDC11308.JPG"/>
          <p:cNvPicPr>
            <a:picLocks noChangeAspect="1" noChangeArrowheads="1"/>
          </p:cNvPicPr>
          <p:nvPr/>
        </p:nvPicPr>
        <p:blipFill>
          <a:blip r:embed="rId3" cstate="print"/>
          <a:srcRect l="12500" r="11364"/>
          <a:stretch>
            <a:fillRect/>
          </a:stretch>
        </p:blipFill>
        <p:spPr bwMode="auto">
          <a:xfrm>
            <a:off x="1928794" y="1071546"/>
            <a:ext cx="4786346" cy="4714908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имоно">
  <a:themeElements>
    <a:clrScheme name="Кимоно 1">
      <a:dk1>
        <a:srgbClr val="2F1311"/>
      </a:dk1>
      <a:lt1>
        <a:srgbClr val="C16059"/>
      </a:lt1>
      <a:dk2>
        <a:srgbClr val="F7D47D"/>
      </a:dk2>
      <a:lt2>
        <a:srgbClr val="000000"/>
      </a:lt2>
      <a:accent1>
        <a:srgbClr val="D5B781"/>
      </a:accent1>
      <a:accent2>
        <a:srgbClr val="79AF7D"/>
      </a:accent2>
      <a:accent3>
        <a:srgbClr val="DDB6B5"/>
      </a:accent3>
      <a:accent4>
        <a:srgbClr val="270E0D"/>
      </a:accent4>
      <a:accent5>
        <a:srgbClr val="E7D8C1"/>
      </a:accent5>
      <a:accent6>
        <a:srgbClr val="6D9E71"/>
      </a:accent6>
      <a:hlink>
        <a:srgbClr val="F0B854"/>
      </a:hlink>
      <a:folHlink>
        <a:srgbClr val="DC893E"/>
      </a:folHlink>
    </a:clrScheme>
    <a:fontScheme name="Кимоно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имоно 1">
        <a:dk1>
          <a:srgbClr val="2F1311"/>
        </a:dk1>
        <a:lt1>
          <a:srgbClr val="C16059"/>
        </a:lt1>
        <a:dk2>
          <a:srgbClr val="F7D47D"/>
        </a:dk2>
        <a:lt2>
          <a:srgbClr val="000000"/>
        </a:lt2>
        <a:accent1>
          <a:srgbClr val="D5B781"/>
        </a:accent1>
        <a:accent2>
          <a:srgbClr val="79AF7D"/>
        </a:accent2>
        <a:accent3>
          <a:srgbClr val="DDB6B5"/>
        </a:accent3>
        <a:accent4>
          <a:srgbClr val="270E0D"/>
        </a:accent4>
        <a:accent5>
          <a:srgbClr val="E7D8C1"/>
        </a:accent5>
        <a:accent6>
          <a:srgbClr val="6D9E71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2">
        <a:dk1>
          <a:srgbClr val="000000"/>
        </a:dk1>
        <a:lt1>
          <a:srgbClr val="FFFFFF"/>
        </a:lt1>
        <a:dk2>
          <a:srgbClr val="000000"/>
        </a:dk2>
        <a:lt2>
          <a:srgbClr val="F7D47D"/>
        </a:lt2>
        <a:accent1>
          <a:srgbClr val="C19341"/>
        </a:accent1>
        <a:accent2>
          <a:srgbClr val="60A265"/>
        </a:accent2>
        <a:accent3>
          <a:srgbClr val="AAAAAA"/>
        </a:accent3>
        <a:accent4>
          <a:srgbClr val="DADADA"/>
        </a:accent4>
        <a:accent5>
          <a:srgbClr val="DDC8B0"/>
        </a:accent5>
        <a:accent6>
          <a:srgbClr val="56925B"/>
        </a:accent6>
        <a:hlink>
          <a:srgbClr val="EB9F17"/>
        </a:hlink>
        <a:folHlink>
          <a:srgbClr val="CF76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имоно 3">
        <a:dk1>
          <a:srgbClr val="00002E"/>
        </a:dk1>
        <a:lt1>
          <a:srgbClr val="FFFFFF"/>
        </a:lt1>
        <a:dk2>
          <a:srgbClr val="003399"/>
        </a:dk2>
        <a:lt2>
          <a:srgbClr val="F4BC40"/>
        </a:lt2>
        <a:accent1>
          <a:srgbClr val="9280CC"/>
        </a:accent1>
        <a:accent2>
          <a:srgbClr val="BD51A1"/>
        </a:accent2>
        <a:accent3>
          <a:srgbClr val="AAADCA"/>
        </a:accent3>
        <a:accent4>
          <a:srgbClr val="DADADA"/>
        </a:accent4>
        <a:accent5>
          <a:srgbClr val="C7C0E2"/>
        </a:accent5>
        <a:accent6>
          <a:srgbClr val="AB4991"/>
        </a:accent6>
        <a:hlink>
          <a:srgbClr val="CC66FF"/>
        </a:hlink>
        <a:folHlink>
          <a:srgbClr val="824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имоно 4">
        <a:dk1>
          <a:srgbClr val="2F1311"/>
        </a:dk1>
        <a:lt1>
          <a:srgbClr val="7A8E9C"/>
        </a:lt1>
        <a:dk2>
          <a:srgbClr val="FDF4DF"/>
        </a:dk2>
        <a:lt2>
          <a:srgbClr val="3E4A52"/>
        </a:lt2>
        <a:accent1>
          <a:srgbClr val="81ABA0"/>
        </a:accent1>
        <a:accent2>
          <a:srgbClr val="CD817B"/>
        </a:accent2>
        <a:accent3>
          <a:srgbClr val="BEC6CB"/>
        </a:accent3>
        <a:accent4>
          <a:srgbClr val="270E0D"/>
        </a:accent4>
        <a:accent5>
          <a:srgbClr val="C1D2CD"/>
        </a:accent5>
        <a:accent6>
          <a:srgbClr val="BA746F"/>
        </a:accent6>
        <a:hlink>
          <a:srgbClr val="BEBC76"/>
        </a:hlink>
        <a:folHlink>
          <a:srgbClr val="668E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5">
        <a:dk1>
          <a:srgbClr val="2F1311"/>
        </a:dk1>
        <a:lt1>
          <a:srgbClr val="7A9C7C"/>
        </a:lt1>
        <a:dk2>
          <a:srgbClr val="FBEBC3"/>
        </a:dk2>
        <a:lt2>
          <a:srgbClr val="3C503D"/>
        </a:lt2>
        <a:accent1>
          <a:srgbClr val="D5B781"/>
        </a:accent1>
        <a:accent2>
          <a:srgbClr val="C16059"/>
        </a:accent2>
        <a:accent3>
          <a:srgbClr val="BECBBF"/>
        </a:accent3>
        <a:accent4>
          <a:srgbClr val="270E0D"/>
        </a:accent4>
        <a:accent5>
          <a:srgbClr val="E7D8C1"/>
        </a:accent5>
        <a:accent6>
          <a:srgbClr val="AF5650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6">
        <a:dk1>
          <a:srgbClr val="000000"/>
        </a:dk1>
        <a:lt1>
          <a:srgbClr val="D9EFE0"/>
        </a:lt1>
        <a:dk2>
          <a:srgbClr val="30605A"/>
        </a:dk2>
        <a:lt2>
          <a:srgbClr val="15331E"/>
        </a:lt2>
        <a:accent1>
          <a:srgbClr val="A4C6BA"/>
        </a:accent1>
        <a:accent2>
          <a:srgbClr val="558F7D"/>
        </a:accent2>
        <a:accent3>
          <a:srgbClr val="E9F6ED"/>
        </a:accent3>
        <a:accent4>
          <a:srgbClr val="000000"/>
        </a:accent4>
        <a:accent5>
          <a:srgbClr val="CFDFD9"/>
        </a:accent5>
        <a:accent6>
          <a:srgbClr val="4C8171"/>
        </a:accent6>
        <a:hlink>
          <a:srgbClr val="C1C177"/>
        </a:hlink>
        <a:folHlink>
          <a:srgbClr val="A08F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7">
        <a:dk1>
          <a:srgbClr val="2F1311"/>
        </a:dk1>
        <a:lt1>
          <a:srgbClr val="CFC7B5"/>
        </a:lt1>
        <a:dk2>
          <a:srgbClr val="853F35"/>
        </a:dk2>
        <a:lt2>
          <a:srgbClr val="8E7F5E"/>
        </a:lt2>
        <a:accent1>
          <a:srgbClr val="EBD2A5"/>
        </a:accent1>
        <a:accent2>
          <a:srgbClr val="A5C9A8"/>
        </a:accent2>
        <a:accent3>
          <a:srgbClr val="E4E0D7"/>
        </a:accent3>
        <a:accent4>
          <a:srgbClr val="270E0D"/>
        </a:accent4>
        <a:accent5>
          <a:srgbClr val="F3E5CF"/>
        </a:accent5>
        <a:accent6>
          <a:srgbClr val="95B698"/>
        </a:accent6>
        <a:hlink>
          <a:srgbClr val="C68510"/>
        </a:hlink>
        <a:folHlink>
          <a:srgbClr val="E5A87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8">
        <a:dk1>
          <a:srgbClr val="000000"/>
        </a:dk1>
        <a:lt1>
          <a:srgbClr val="F0EED8"/>
        </a:lt1>
        <a:dk2>
          <a:srgbClr val="666729"/>
        </a:dk2>
        <a:lt2>
          <a:srgbClr val="3F3B19"/>
        </a:lt2>
        <a:accent1>
          <a:srgbClr val="E9D47D"/>
        </a:accent1>
        <a:accent2>
          <a:srgbClr val="D4DD91"/>
        </a:accent2>
        <a:accent3>
          <a:srgbClr val="F6F5E9"/>
        </a:accent3>
        <a:accent4>
          <a:srgbClr val="000000"/>
        </a:accent4>
        <a:accent5>
          <a:srgbClr val="F2E6BF"/>
        </a:accent5>
        <a:accent6>
          <a:srgbClr val="C0C883"/>
        </a:accent6>
        <a:hlink>
          <a:srgbClr val="9D943F"/>
        </a:hlink>
        <a:folHlink>
          <a:srgbClr val="C9C1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Kimono</Template>
  <TotalTime>519</TotalTime>
  <Words>238</Words>
  <Application>Microsoft Office PowerPoint</Application>
  <PresentationFormat>Экран (4:3)</PresentationFormat>
  <Paragraphs>57</Paragraphs>
  <Slides>20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Кимоно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 </vt:lpstr>
      <vt:lpstr>Слайд 9</vt:lpstr>
      <vt:lpstr>Слайд 10</vt:lpstr>
      <vt:lpstr>Какие бываю карманы?</vt:lpstr>
      <vt:lpstr>Слайд 12</vt:lpstr>
      <vt:lpstr>Слайд 13</vt:lpstr>
      <vt:lpstr>   </vt:lpstr>
      <vt:lpstr>1.Раскроить основную деталь и деталь кармана. </vt:lpstr>
      <vt:lpstr>2.Обработать верхний срез швом вподгибку с закрытым срезом. Ширина 2 см. </vt:lpstr>
      <vt:lpstr>3.Подогнуть боковые срезы  и нижний срез на изнаночную сторону, заметать. </vt:lpstr>
      <vt:lpstr>4.Настрочить карман  на основную деталь. </vt:lpstr>
      <vt:lpstr>Слайд 19</vt:lpstr>
      <vt:lpstr>Слайд 20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План урока</dc:title>
  <dc:creator>Ирина</dc:creator>
  <cp:lastModifiedBy>Admin</cp:lastModifiedBy>
  <cp:revision>56</cp:revision>
  <dcterms:created xsi:type="dcterms:W3CDTF">2011-01-16T16:44:11Z</dcterms:created>
  <dcterms:modified xsi:type="dcterms:W3CDTF">2011-02-01T08:44:45Z</dcterms:modified>
</cp:coreProperties>
</file>