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57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D638-3C4D-47DB-B621-03AB9A4D63FE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D738-985B-4464-B56A-FF153F871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D638-3C4D-47DB-B621-03AB9A4D63FE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D738-985B-4464-B56A-FF153F871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D638-3C4D-47DB-B621-03AB9A4D63FE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D738-985B-4464-B56A-FF153F871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D638-3C4D-47DB-B621-03AB9A4D63FE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D738-985B-4464-B56A-FF153F871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D638-3C4D-47DB-B621-03AB9A4D63FE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D738-985B-4464-B56A-FF153F871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D638-3C4D-47DB-B621-03AB9A4D63FE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D738-985B-4464-B56A-FF153F871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D638-3C4D-47DB-B621-03AB9A4D63FE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D738-985B-4464-B56A-FF153F871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D638-3C4D-47DB-B621-03AB9A4D63FE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D738-985B-4464-B56A-FF153F871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D638-3C4D-47DB-B621-03AB9A4D63FE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D738-985B-4464-B56A-FF153F871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D638-3C4D-47DB-B621-03AB9A4D63FE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D738-985B-4464-B56A-FF153F871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12D638-3C4D-47DB-B621-03AB9A4D63FE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7D738-985B-4464-B56A-FF153F871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2D638-3C4D-47DB-B621-03AB9A4D63FE}" type="datetimeFigureOut">
              <a:rPr lang="ru-RU" smtClean="0"/>
              <a:pPr/>
              <a:t>13.11.2011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7D738-985B-4464-B56A-FF153F8719C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Урок русского языка во 2 классе. Тема: «Алфавит»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начальных </a:t>
            </a:r>
            <a:r>
              <a:rPr lang="ru-RU" smtClean="0"/>
              <a:t>классов Ермакова М.М. 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ChangeArrowheads="1"/>
          </p:cNvSpPr>
          <p:nvPr/>
        </p:nvSpPr>
        <p:spPr bwMode="auto">
          <a:xfrm>
            <a:off x="1979712" y="2348880"/>
            <a:ext cx="93245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Ф А М И Л И 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691680" y="1851211"/>
            <a:ext cx="7631832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3. Формулирование темы и цели урока.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Кто из вас назовет тему урока?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2123728" y="2636912"/>
            <a:ext cx="806388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А Л Ф А В И Т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827584" y="980728"/>
            <a:ext cx="7594451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4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.Упражнения в написании имен собственных.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(а, А)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нтон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(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З)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аяц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(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з,З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айцев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П)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енек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(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п,П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етров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(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а,А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ндрей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в,В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олк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(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в,В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олков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(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в,Володя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691680" y="2276872"/>
            <a:ext cx="7812360" cy="14424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нтон, 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ндрей, 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олодя.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айцев, 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етров, </a:t>
            </a:r>
            <a:r>
              <a:rPr kumimoji="0" lang="ru-RU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олков.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Для чего выполняли это задание? Чему учились?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683568" y="1481756"/>
            <a:ext cx="8460432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5.Упражнения в применении алфавита.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(Упр. № 147, с. 93)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Какое задание выполняли? Чем пользовались при выполнении задания?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6.Работа в группах.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395536" y="1523149"/>
            <a:ext cx="9217024" cy="3693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Банлуева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Кельманская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Казарина, Абдуллаева,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Устюшина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Уранова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Маслов, Назаров, Прокофьев, Пашаев.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Пушкин, Паустовский, Драгунский, Чуковский, Диккенс, Цыферов, Остер,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Мориц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Заходер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Лермонтов.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Пушкина, Молодежная, Разина, Строителей, Московская, Лермонтова, Октябрьская, Мичурина, Калинина, Ульяновская.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03648" y="1484784"/>
          <a:ext cx="6432376" cy="3950172"/>
        </p:xfrm>
        <a:graphic>
          <a:graphicData uri="http://schemas.openxmlformats.org/drawingml/2006/table">
            <a:tbl>
              <a:tblPr/>
              <a:tblGrid>
                <a:gridCol w="636994"/>
                <a:gridCol w="5795382"/>
              </a:tblGrid>
              <a:tr h="329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Фамилии учеников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Абдуллаева 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Банлуева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Казарина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Кельманская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Маслов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Назаров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Пашаев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Прокофьев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Уранова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Устюшина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91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331640" y="1556795"/>
          <a:ext cx="6360368" cy="3521573"/>
        </p:xfrm>
        <a:graphic>
          <a:graphicData uri="http://schemas.openxmlformats.org/drawingml/2006/table">
            <a:tbl>
              <a:tblPr/>
              <a:tblGrid>
                <a:gridCol w="787049"/>
                <a:gridCol w="5573319"/>
              </a:tblGrid>
              <a:tr h="3201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Названия улиц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Калинина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Лермонтова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Мичурина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Молодежная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Московская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Октябрьская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Пушкина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Разина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Строителей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014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Ульяновская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7747" marR="677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115616" y="1484783"/>
          <a:ext cx="6768752" cy="3672405"/>
        </p:xfrm>
        <a:graphic>
          <a:graphicData uri="http://schemas.openxmlformats.org/drawingml/2006/table">
            <a:tbl>
              <a:tblPr/>
              <a:tblGrid>
                <a:gridCol w="769558"/>
                <a:gridCol w="5999194"/>
              </a:tblGrid>
              <a:tr h="333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№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Фамилии писателей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Диккенс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Драгунский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Заходер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Лермонтов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5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Мориц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6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Остер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7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Паустовский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8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Пушкин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9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Чуковский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8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>
                          <a:latin typeface="Times New Roman"/>
                          <a:ea typeface="Times New Roman"/>
                        </a:rPr>
                        <a:t>10</a:t>
                      </a:r>
                      <a:endParaRPr lang="ru-RU" sz="120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latin typeface="Times New Roman"/>
                          <a:ea typeface="Times New Roman"/>
                        </a:rPr>
                        <a:t>Цыферов</a:t>
                      </a:r>
                      <a:endParaRPr lang="ru-RU" sz="1200" dirty="0">
                        <a:latin typeface="Times New Roman"/>
                        <a:ea typeface="Times New Roman"/>
                      </a:endParaRPr>
                    </a:p>
                  </a:txBody>
                  <a:tcPr marL="67985" marR="6798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407" y="1124744"/>
            <a:ext cx="9143593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Наиболее эффективной формой организации учебного процесса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Является создание группового взаимодействия , т.е. работа в группах, парах .Во-первых,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на уроке создается определенный эмоциональный настрой, при котором ребенок не боится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высказывать свои мысли о чем-то незнакомом, неизвестном. Во-вторых, не секрет, что дети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успешнее овладевают малознакомыми действиями и знаниями именно при сотрудничестве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со сверстниками. В-третьих, к детям приходит понимание своей значимости: «…мои знания,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умения необходимы группе для успешного выполнения задания». При этом у ребенка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вырабатываются навыки общения и сотрудничества, что, бесспорно является залогом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дальнейшего успешного обучения. В-четвертых, только сотрудничая в группе, ребенок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учится оценивать свою работу и работу своих сверстников. Особое место в работе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отводится формированию у детей умения ставить перед собой цель урока, определять,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для чего необходимо выполнить то или иное действие.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0" y="1424845"/>
            <a:ext cx="9144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«Что такое фамилия? Ученые говорят так: фамилия – общее имя членов одной семьи. Оно передается от одного поколения к другому.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На Руси фамилии появились примерно 400 лет назад. Первый человек по фамилии Никифоров был сыном Никифора, а Федоров – сыном Федора. Происходили фамилии и от названия места, где жил человек. Таких фамилий много: Москвин, Рязанцев, Сибиряков и др. По фамилиям мы определяем занятия наших далеких предков: Гончаров, Пушкарев, Шапошников, Кузнецов, Плотников.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А что вы знаете о своих фамилиях?»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323528" y="940156"/>
            <a:ext cx="8820472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ТЕСТ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1.Сколько букв в современной русской азбуке?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А) 27      Б) 33       В)35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2.Сколько гласных букв в азбуке?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А) 6        Б) 12       В) 10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3. Кто создал первую азбуку?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А) Кирилл и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Мефодий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Б) Лев Толстой  В)       А.С.Пушкин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4. Как называлась первая азбука?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А) глаголица  Б) кириллица    В) латиница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5. На какие буквы не бывает слов в русском языке?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А)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й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э     Б)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ъ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ь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ы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6. Какие гласные в определенных обстоятельствах  обозначают два звука?                   ..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А)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о, и, у            Б) я,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ю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е, е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1043608" y="1491023"/>
            <a:ext cx="835191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Ответы на задания теста</a:t>
            </a: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1)Б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2)В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3)А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4)В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5)Б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6)Б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1691680" y="704307"/>
            <a:ext cx="8207896" cy="48013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Буква обычная выросла вдруг,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Стала заметно выше подруг,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Смотрят с почтеньем на букву подруги.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Но почему? За какие заслуги?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Буква расти не сама захотела,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Букве поручено важное дело – 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Ставится в слове не зря и не просто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Буква такого высокого роста.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Ставится буква у строчки в начале,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Чтобы начало все замечали.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Имя, фамилия пишутся с нею,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Чтобы заметней им быль и виднее,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Чтобы звучали громко и гордо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Имя твое, имя улицы, города.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Буква большая – совсем не пустяк: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букве большой уважения знак.</a:t>
            </a:r>
            <a:endParaRPr kumimoji="0" lang="ru-RU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(Е.Измайлов)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539552" y="1738976"/>
            <a:ext cx="860444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Цели: совершенствовать знания алфавита, признаков текста, исторических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фактов о происхождении фамилий;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формировать умения писать имена собственные с большой буквы;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определять цель урока; контролировать свои учебные действия; сотрудничать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с партнерами по классу;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воспитывать культуру общения, чувство взаимовыручки.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1187624" y="887714"/>
            <a:ext cx="795637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Ход урока.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1.Оргмомент.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2.Чистописание.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С чего мы начинаем урок русского языка? Почему?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Что сегодня будем прописывать?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1331640" y="2182307"/>
            <a:ext cx="87119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  Д  Е  Е  Ж  З  И   Й  К  Л  М  Н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1115616" y="1283406"/>
            <a:ext cx="9217024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 Назовите их. Как они записаны?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Что же такое алфавит? Пропишите эти буквы.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Когда используются заглавные буквы?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Какими еще бывают буквы?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483768" y="2348880"/>
            <a:ext cx="91440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 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в  и  л  т 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326124" y="1323072"/>
            <a:ext cx="44114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prstClr val="black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1907704" y="2420888"/>
            <a:ext cx="60121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а л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ф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 в и 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586657" y="1844824"/>
            <a:ext cx="8557343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Повторим хором алфавит.                                                     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- Какое слово обозначает то же, что и алфавит?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В орфографических тетрадях найдите алфавит. Я называю место, где стоит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буква, вы ее находите, записываете в тетрадь. Если выполните правильно, у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вас получится слово.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22-я буква, 1-я буква, между Л и Н, перед буквой Й, после К, 10-я буква,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последняя буква алфавита.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983</Words>
  <Application>Microsoft Office PowerPoint</Application>
  <PresentationFormat>Экран (4:3)</PresentationFormat>
  <Paragraphs>175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Урок русского языка во 2 классе. Тема: «Алфавит»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во 2 классе. Тема: «Алфавит» </dc:title>
  <dc:creator>я</dc:creator>
  <cp:lastModifiedBy>я</cp:lastModifiedBy>
  <cp:revision>36</cp:revision>
  <dcterms:created xsi:type="dcterms:W3CDTF">2011-10-31T19:26:08Z</dcterms:created>
  <dcterms:modified xsi:type="dcterms:W3CDTF">2011-11-13T16:59:15Z</dcterms:modified>
</cp:coreProperties>
</file>