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62" r:id="rId6"/>
    <p:sldId id="261" r:id="rId7"/>
    <p:sldId id="260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7859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135732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Тема урока: </a:t>
            </a:r>
          </a:p>
          <a:p>
            <a:r>
              <a:rPr lang="ru-RU" sz="5400" b="1" dirty="0" smtClean="0"/>
              <a:t>«Фонетическая транскрипция».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Вспоминаем!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Ф.И. ученика, класс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Лингвистика</a:t>
            </a:r>
          </a:p>
          <a:p>
            <a:r>
              <a:rPr lang="ru-RU" i="1" dirty="0" smtClean="0"/>
              <a:t>Фонетика</a:t>
            </a:r>
          </a:p>
          <a:p>
            <a:r>
              <a:rPr lang="ru-RU" i="1" dirty="0" smtClean="0"/>
              <a:t>Транскрипция</a:t>
            </a:r>
          </a:p>
          <a:p>
            <a:r>
              <a:rPr lang="ru-RU" i="1" dirty="0" smtClean="0"/>
              <a:t>Гласные звуки</a:t>
            </a:r>
          </a:p>
          <a:p>
            <a:r>
              <a:rPr lang="ru-RU" i="1" dirty="0" smtClean="0"/>
              <a:t>Согласные звуки</a:t>
            </a:r>
          </a:p>
          <a:p>
            <a:endParaRPr lang="ru-RU" dirty="0" smtClean="0"/>
          </a:p>
          <a:p>
            <a:r>
              <a:rPr lang="ru-RU" dirty="0" smtClean="0"/>
              <a:t>Оценка (ученик 1):</a:t>
            </a:r>
          </a:p>
          <a:p>
            <a:r>
              <a:rPr lang="ru-RU" dirty="0" smtClean="0"/>
              <a:t>Оценка (ученик 2):</a:t>
            </a:r>
          </a:p>
          <a:p>
            <a:r>
              <a:rPr lang="ru-RU" dirty="0" smtClean="0"/>
              <a:t>Оценка (учитель):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Фонетико-орфографический анализ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785925"/>
          <a:ext cx="7400948" cy="3395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000264"/>
                <a:gridCol w="1857388"/>
                <a:gridCol w="1614470"/>
              </a:tblGrid>
              <a:tr h="671665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вариант</a:t>
                      </a:r>
                      <a:endParaRPr lang="ru-RU" dirty="0"/>
                    </a:p>
                  </a:txBody>
                  <a:tcPr/>
                </a:tc>
              </a:tr>
              <a:tr h="680993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</a:t>
                      </a:r>
                      <a:r>
                        <a:rPr lang="ru-RU" dirty="0" smtClean="0"/>
                        <a:t>борный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з</a:t>
                      </a:r>
                      <a:r>
                        <a:rPr lang="ru-RU" dirty="0" smtClean="0"/>
                        <a:t>десь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</a:t>
                      </a:r>
                      <a:r>
                        <a:rPr lang="ru-RU" u="sng" dirty="0" smtClean="0"/>
                        <a:t>с</a:t>
                      </a:r>
                      <a:r>
                        <a:rPr lang="ru-RU" dirty="0" smtClean="0"/>
                        <a:t>ьба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ска</a:t>
                      </a:r>
                      <a:r>
                        <a:rPr lang="ru-RU" u="sng" dirty="0" smtClean="0"/>
                        <a:t>з</a:t>
                      </a:r>
                      <a:r>
                        <a:rPr lang="ru-RU" dirty="0" smtClean="0"/>
                        <a:t>ка</a:t>
                      </a:r>
                      <a:endParaRPr lang="ru-RU" dirty="0"/>
                    </a:p>
                  </a:txBody>
                  <a:tcPr/>
                </a:tc>
              </a:tr>
              <a:tr h="680993">
                <a:tc>
                  <a:txBody>
                    <a:bodyPr/>
                    <a:lstStyle/>
                    <a:p>
                      <a:r>
                        <a:rPr lang="ru-RU" dirty="0" smtClean="0"/>
                        <a:t>пиро</a:t>
                      </a:r>
                      <a:r>
                        <a:rPr lang="ru-RU" u="sng" dirty="0" smtClean="0"/>
                        <a:t>г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сне</a:t>
                      </a:r>
                      <a:r>
                        <a:rPr lang="ru-RU" u="sng" dirty="0" smtClean="0"/>
                        <a:t>г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</a:t>
                      </a:r>
                      <a:r>
                        <a:rPr lang="ru-RU" u="sng" dirty="0" smtClean="0"/>
                        <a:t>в</a:t>
                      </a:r>
                      <a:r>
                        <a:rPr lang="ru-RU" dirty="0" smtClean="0"/>
                        <a:t>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</a:t>
                      </a:r>
                      <a:r>
                        <a:rPr lang="ru-RU" u="sng" dirty="0" smtClean="0"/>
                        <a:t>б</a:t>
                      </a:r>
                      <a:r>
                        <a:rPr lang="ru-RU" dirty="0" smtClean="0"/>
                        <a:t>ка</a:t>
                      </a:r>
                      <a:endParaRPr lang="ru-RU" dirty="0"/>
                    </a:p>
                  </a:txBody>
                  <a:tcPr/>
                </a:tc>
              </a:tr>
              <a:tr h="680993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</a:t>
                      </a:r>
                      <a:r>
                        <a:rPr lang="ru-RU" dirty="0" smtClean="0"/>
                        <a:t>жечь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</a:t>
                      </a:r>
                      <a:r>
                        <a:rPr lang="ru-RU" dirty="0" smtClean="0"/>
                        <a:t>шить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</a:t>
                      </a:r>
                      <a:r>
                        <a:rPr lang="ru-RU" dirty="0" smtClean="0"/>
                        <a:t>чётчик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</a:t>
                      </a:r>
                      <a:r>
                        <a:rPr lang="ru-RU" dirty="0" smtClean="0"/>
                        <a:t>читать</a:t>
                      </a:r>
                      <a:endParaRPr lang="ru-RU" dirty="0"/>
                    </a:p>
                  </a:txBody>
                  <a:tcPr/>
                </a:tc>
              </a:tr>
              <a:tr h="680993">
                <a:tc>
                  <a:txBody>
                    <a:bodyPr/>
                    <a:lstStyle/>
                    <a:p>
                      <a:r>
                        <a:rPr lang="ru-RU" dirty="0" smtClean="0"/>
                        <a:t>серди</a:t>
                      </a:r>
                      <a:r>
                        <a:rPr lang="ru-RU" u="sng" dirty="0" smtClean="0"/>
                        <a:t>ться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расщедри</a:t>
                      </a:r>
                      <a:r>
                        <a:rPr lang="ru-RU" u="sng" dirty="0" smtClean="0"/>
                        <a:t>ться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разговори</a:t>
                      </a:r>
                      <a:r>
                        <a:rPr lang="ru-RU" u="sng" dirty="0" smtClean="0"/>
                        <a:t>ться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провини</a:t>
                      </a:r>
                      <a:r>
                        <a:rPr lang="ru-RU" u="sng" dirty="0" smtClean="0"/>
                        <a:t>ться</a:t>
                      </a:r>
                      <a:endParaRPr lang="ru-RU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Изучаем таблицу непарных согласных.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Сонорные: </a:t>
            </a:r>
            <a:r>
              <a:rPr lang="en-US" dirty="0" smtClean="0"/>
              <a:t>[</a:t>
            </a:r>
            <a:r>
              <a:rPr lang="ru-RU" dirty="0" smtClean="0"/>
              <a:t>л</a:t>
            </a:r>
            <a:r>
              <a:rPr lang="en-US" dirty="0" smtClean="0"/>
              <a:t>] [</a:t>
            </a:r>
            <a:r>
              <a:rPr lang="ru-RU" dirty="0" smtClean="0"/>
              <a:t>м</a:t>
            </a:r>
            <a:r>
              <a:rPr lang="en-US" dirty="0" smtClean="0"/>
              <a:t>] [</a:t>
            </a:r>
            <a:r>
              <a:rPr lang="ru-RU" dirty="0" err="1" smtClean="0"/>
              <a:t>н</a:t>
            </a:r>
            <a:r>
              <a:rPr lang="en-US" dirty="0" smtClean="0"/>
              <a:t>] [</a:t>
            </a:r>
            <a:r>
              <a:rPr lang="ru-RU" dirty="0" err="1" smtClean="0"/>
              <a:t>р</a:t>
            </a:r>
            <a:r>
              <a:rPr lang="en-US" dirty="0" smtClean="0"/>
              <a:t>] [</a:t>
            </a:r>
            <a:r>
              <a:rPr lang="ru-RU" dirty="0" err="1" smtClean="0"/>
              <a:t>й</a:t>
            </a:r>
            <a:r>
              <a:rPr lang="en-US" dirty="0" smtClean="0"/>
              <a:t>]</a:t>
            </a:r>
          </a:p>
          <a:p>
            <a:r>
              <a:rPr lang="ru-RU" dirty="0" smtClean="0"/>
              <a:t>Глухие: </a:t>
            </a:r>
            <a:r>
              <a:rPr lang="en-US" dirty="0" smtClean="0"/>
              <a:t>[</a:t>
            </a:r>
            <a:r>
              <a:rPr lang="ru-RU" dirty="0" err="1" smtClean="0"/>
              <a:t>х</a:t>
            </a:r>
            <a:r>
              <a:rPr lang="en-US" dirty="0" smtClean="0"/>
              <a:t>] [</a:t>
            </a:r>
            <a:r>
              <a:rPr lang="ru-RU" dirty="0" err="1" smtClean="0"/>
              <a:t>ц</a:t>
            </a:r>
            <a:r>
              <a:rPr lang="en-US" dirty="0" smtClean="0"/>
              <a:t>] [</a:t>
            </a:r>
            <a:r>
              <a:rPr lang="ru-RU" dirty="0" smtClean="0"/>
              <a:t>ч</a:t>
            </a:r>
            <a:r>
              <a:rPr lang="en-US" dirty="0" smtClean="0"/>
              <a:t>] [</a:t>
            </a:r>
            <a:r>
              <a:rPr lang="ru-RU" dirty="0" err="1" smtClean="0"/>
              <a:t>щ</a:t>
            </a:r>
            <a:r>
              <a:rPr lang="en-US" dirty="0" smtClean="0"/>
              <a:t>]</a:t>
            </a:r>
          </a:p>
          <a:p>
            <a:r>
              <a:rPr lang="ru-RU" dirty="0" smtClean="0"/>
              <a:t>Твёрдые:</a:t>
            </a:r>
            <a:r>
              <a:rPr lang="en-US" dirty="0" smtClean="0"/>
              <a:t>[</a:t>
            </a:r>
            <a:r>
              <a:rPr lang="ru-RU" dirty="0" smtClean="0"/>
              <a:t>ж</a:t>
            </a:r>
            <a:r>
              <a:rPr lang="en-US" dirty="0" smtClean="0"/>
              <a:t>] [</a:t>
            </a:r>
            <a:r>
              <a:rPr lang="ru-RU" dirty="0" err="1" smtClean="0"/>
              <a:t>ш</a:t>
            </a:r>
            <a:r>
              <a:rPr lang="en-US" dirty="0" smtClean="0"/>
              <a:t>] [</a:t>
            </a:r>
            <a:r>
              <a:rPr lang="ru-RU" dirty="0" err="1" smtClean="0"/>
              <a:t>ц</a:t>
            </a:r>
            <a:r>
              <a:rPr lang="en-US" dirty="0" smtClean="0"/>
              <a:t>]</a:t>
            </a:r>
          </a:p>
          <a:p>
            <a:r>
              <a:rPr lang="ru-RU" dirty="0" smtClean="0"/>
              <a:t>Мягкие: </a:t>
            </a:r>
            <a:r>
              <a:rPr lang="en-US" dirty="0" smtClean="0"/>
              <a:t>[</a:t>
            </a:r>
            <a:r>
              <a:rPr lang="ru-RU" dirty="0" smtClean="0"/>
              <a:t>ч</a:t>
            </a:r>
            <a:r>
              <a:rPr lang="en-US" dirty="0" smtClean="0"/>
              <a:t>] [</a:t>
            </a:r>
            <a:r>
              <a:rPr lang="ru-RU" dirty="0" err="1" smtClean="0"/>
              <a:t>щ</a:t>
            </a:r>
            <a:r>
              <a:rPr lang="en-US" dirty="0" smtClean="0"/>
              <a:t>] [</a:t>
            </a:r>
            <a:r>
              <a:rPr lang="ru-RU" dirty="0" err="1" smtClean="0"/>
              <a:t>й</a:t>
            </a:r>
            <a:r>
              <a:rPr lang="en-US" dirty="0" smtClean="0"/>
              <a:t>]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Формулируем устное высказывание!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17, 18.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Классификация согласных звуков по их образованию в артикуляторном тракте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губно-губные</a:t>
            </a:r>
            <a:r>
              <a:rPr lang="ru-RU" dirty="0" smtClean="0"/>
              <a:t> звуки [</a:t>
            </a:r>
            <a:r>
              <a:rPr lang="ru-RU" dirty="0" err="1" smtClean="0"/>
              <a:t>п</a:t>
            </a:r>
            <a:r>
              <a:rPr lang="ru-RU" dirty="0" smtClean="0"/>
              <a:t>], [</a:t>
            </a:r>
            <a:r>
              <a:rPr lang="ru-RU" dirty="0" err="1" smtClean="0"/>
              <a:t>п</a:t>
            </a:r>
            <a:r>
              <a:rPr lang="ru-RU" dirty="0" smtClean="0"/>
              <a:t>'], [б], [</a:t>
            </a:r>
            <a:r>
              <a:rPr lang="ru-RU" dirty="0" err="1" smtClean="0"/>
              <a:t>б</a:t>
            </a:r>
            <a:r>
              <a:rPr lang="ru-RU" dirty="0" smtClean="0"/>
              <a:t>'], [м], [</a:t>
            </a:r>
            <a:r>
              <a:rPr lang="ru-RU" dirty="0" err="1" smtClean="0"/>
              <a:t>м</a:t>
            </a:r>
            <a:r>
              <a:rPr lang="ru-RU" dirty="0" smtClean="0"/>
              <a:t>']; </a:t>
            </a:r>
          </a:p>
          <a:p>
            <a:r>
              <a:rPr lang="ru-RU" b="1" dirty="0" smtClean="0"/>
              <a:t>губно-зубные</a:t>
            </a:r>
            <a:r>
              <a:rPr lang="ru-RU" dirty="0" smtClean="0"/>
              <a:t> звуки [</a:t>
            </a:r>
            <a:r>
              <a:rPr lang="ru-RU" dirty="0" err="1" smtClean="0"/>
              <a:t>ф</a:t>
            </a:r>
            <a:r>
              <a:rPr lang="ru-RU" dirty="0" smtClean="0"/>
              <a:t>], [</a:t>
            </a:r>
            <a:r>
              <a:rPr lang="ru-RU" dirty="0" err="1" smtClean="0"/>
              <a:t>ф</a:t>
            </a:r>
            <a:r>
              <a:rPr lang="ru-RU" dirty="0" smtClean="0"/>
              <a:t>'], [в], [</a:t>
            </a:r>
            <a:r>
              <a:rPr lang="ru-RU" dirty="0" err="1" smtClean="0"/>
              <a:t>в</a:t>
            </a:r>
            <a:r>
              <a:rPr lang="ru-RU" dirty="0" smtClean="0"/>
              <a:t>']; </a:t>
            </a:r>
          </a:p>
          <a:p>
            <a:r>
              <a:rPr lang="ru-RU" dirty="0" smtClean="0"/>
              <a:t>язычные, переднеязычные, </a:t>
            </a:r>
            <a:r>
              <a:rPr lang="ru-RU" b="1" dirty="0" smtClean="0"/>
              <a:t>зубные</a:t>
            </a:r>
            <a:r>
              <a:rPr lang="ru-RU" dirty="0" smtClean="0"/>
              <a:t> звуки [т], [</a:t>
            </a:r>
            <a:r>
              <a:rPr lang="ru-RU" dirty="0" err="1" smtClean="0"/>
              <a:t>т</a:t>
            </a:r>
            <a:r>
              <a:rPr lang="ru-RU" dirty="0" smtClean="0"/>
              <a:t>'], [с], [</a:t>
            </a:r>
            <a:r>
              <a:rPr lang="ru-RU" dirty="0" err="1" smtClean="0"/>
              <a:t>с</a:t>
            </a:r>
            <a:r>
              <a:rPr lang="ru-RU" dirty="0" smtClean="0"/>
              <a:t>'], [</a:t>
            </a:r>
            <a:r>
              <a:rPr lang="ru-RU" dirty="0" err="1" smtClean="0"/>
              <a:t>з</a:t>
            </a:r>
            <a:r>
              <a:rPr lang="ru-RU" dirty="0" smtClean="0"/>
              <a:t>], [</a:t>
            </a:r>
            <a:r>
              <a:rPr lang="ru-RU" dirty="0" err="1" smtClean="0"/>
              <a:t>з</a:t>
            </a:r>
            <a:r>
              <a:rPr lang="ru-RU" dirty="0" smtClean="0"/>
              <a:t>'], [</a:t>
            </a:r>
            <a:r>
              <a:rPr lang="ru-RU" dirty="0" err="1" smtClean="0"/>
              <a:t>ц</a:t>
            </a:r>
            <a:r>
              <a:rPr lang="ru-RU" dirty="0" smtClean="0"/>
              <a:t>], [л], [</a:t>
            </a:r>
            <a:r>
              <a:rPr lang="ru-RU" dirty="0" err="1" smtClean="0"/>
              <a:t>л</a:t>
            </a:r>
            <a:r>
              <a:rPr lang="ru-RU" dirty="0" smtClean="0"/>
              <a:t>'], [</a:t>
            </a:r>
            <a:r>
              <a:rPr lang="ru-RU" dirty="0" err="1" smtClean="0"/>
              <a:t>н</a:t>
            </a:r>
            <a:r>
              <a:rPr lang="ru-RU" dirty="0" smtClean="0"/>
              <a:t>], [</a:t>
            </a:r>
            <a:r>
              <a:rPr lang="ru-RU" dirty="0" err="1" smtClean="0"/>
              <a:t>н</a:t>
            </a:r>
            <a:r>
              <a:rPr lang="ru-RU" dirty="0" smtClean="0"/>
              <a:t>']; </a:t>
            </a:r>
          </a:p>
          <a:p>
            <a:r>
              <a:rPr lang="ru-RU" dirty="0" smtClean="0"/>
              <a:t>язычные, переднеязычные, </a:t>
            </a:r>
            <a:r>
              <a:rPr lang="ru-RU" b="1" dirty="0" smtClean="0"/>
              <a:t>нёбно-зубные</a:t>
            </a:r>
            <a:r>
              <a:rPr lang="ru-RU" dirty="0" smtClean="0"/>
              <a:t> звуки [</a:t>
            </a:r>
            <a:r>
              <a:rPr lang="ru-RU" dirty="0" err="1" smtClean="0"/>
              <a:t>ш</a:t>
            </a:r>
            <a:r>
              <a:rPr lang="ru-RU" dirty="0" smtClean="0"/>
              <a:t>], [</a:t>
            </a:r>
            <a:r>
              <a:rPr lang="ru-RU" dirty="0" err="1" smtClean="0"/>
              <a:t>ш</a:t>
            </a:r>
            <a:r>
              <a:rPr lang="ru-RU" dirty="0" smtClean="0"/>
              <a:t>':] [ж], [</a:t>
            </a:r>
            <a:r>
              <a:rPr lang="ru-RU" dirty="0" err="1" smtClean="0"/>
              <a:t>ж</a:t>
            </a:r>
            <a:r>
              <a:rPr lang="ru-RU" dirty="0" smtClean="0"/>
              <a:t>':], [</a:t>
            </a:r>
            <a:r>
              <a:rPr lang="ru-RU" dirty="0" err="1" smtClean="0"/>
              <a:t>р</a:t>
            </a:r>
            <a:r>
              <a:rPr lang="ru-RU" dirty="0" smtClean="0"/>
              <a:t>], [</a:t>
            </a:r>
            <a:r>
              <a:rPr lang="ru-RU" dirty="0" err="1" smtClean="0"/>
              <a:t>р</a:t>
            </a:r>
            <a:r>
              <a:rPr lang="ru-RU" dirty="0" smtClean="0"/>
              <a:t>'], [ч']; </a:t>
            </a:r>
          </a:p>
          <a:p>
            <a:r>
              <a:rPr lang="ru-RU" dirty="0" smtClean="0"/>
              <a:t>язычный, среднеязычный, </a:t>
            </a:r>
            <a:r>
              <a:rPr lang="ru-RU" b="1" dirty="0" smtClean="0"/>
              <a:t>средненёбный</a:t>
            </a:r>
            <a:r>
              <a:rPr lang="ru-RU" dirty="0" smtClean="0"/>
              <a:t> звук[</a:t>
            </a:r>
            <a:r>
              <a:rPr lang="en-US" dirty="0" smtClean="0"/>
              <a:t>j]; </a:t>
            </a:r>
          </a:p>
          <a:p>
            <a:r>
              <a:rPr lang="ru-RU" dirty="0" smtClean="0"/>
              <a:t>язычные, заднеязычные, </a:t>
            </a:r>
            <a:r>
              <a:rPr lang="ru-RU" b="1" dirty="0" smtClean="0"/>
              <a:t>задненёбные</a:t>
            </a:r>
            <a:r>
              <a:rPr lang="ru-RU" dirty="0" smtClean="0"/>
              <a:t> звуки [к], [</a:t>
            </a:r>
            <a:r>
              <a:rPr lang="ru-RU" dirty="0" err="1" smtClean="0"/>
              <a:t>к</a:t>
            </a:r>
            <a:r>
              <a:rPr lang="ru-RU" dirty="0" smtClean="0"/>
              <a:t>'], [г], [</a:t>
            </a:r>
            <a:r>
              <a:rPr lang="ru-RU" dirty="0" err="1" smtClean="0"/>
              <a:t>г</a:t>
            </a:r>
            <a:r>
              <a:rPr lang="ru-RU" dirty="0" smtClean="0"/>
              <a:t>'], [</a:t>
            </a:r>
            <a:r>
              <a:rPr lang="ru-RU" dirty="0" err="1" smtClean="0"/>
              <a:t>х</a:t>
            </a:r>
            <a:r>
              <a:rPr lang="ru-RU" dirty="0" smtClean="0"/>
              <a:t>], [</a:t>
            </a:r>
            <a:r>
              <a:rPr lang="ru-RU" dirty="0" err="1" smtClean="0"/>
              <a:t>х</a:t>
            </a:r>
            <a:r>
              <a:rPr lang="ru-RU" dirty="0" smtClean="0"/>
              <a:t>'].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Закрепляем тему!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10, 11.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№2 «Гласные и согласные звуки». Выучить непарные согласные звуки; </a:t>
            </a:r>
          </a:p>
          <a:p>
            <a:r>
              <a:rPr lang="ru-RU" dirty="0" smtClean="0"/>
              <a:t>упражнение №16, 20.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Рефлексия.</a:t>
            </a:r>
            <a:endParaRPr lang="ru-RU" dirty="0"/>
          </a:p>
        </p:txBody>
      </p:sp>
      <p:sp>
        <p:nvSpPr>
          <p:cNvPr id="18433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вы узнали сегодня нового?</a:t>
            </a:r>
          </a:p>
          <a:p>
            <a:endParaRPr lang="ru-RU" dirty="0" smtClean="0"/>
          </a:p>
          <a:p>
            <a:r>
              <a:rPr lang="ru-RU" dirty="0" smtClean="0"/>
              <a:t>Что было непонятно?</a:t>
            </a:r>
          </a:p>
          <a:p>
            <a:endParaRPr lang="ru-RU" dirty="0" smtClean="0"/>
          </a:p>
          <a:p>
            <a:r>
              <a:rPr lang="ru-RU" dirty="0" smtClean="0"/>
              <a:t>Кто по-вашему активно работал на уроке?</a:t>
            </a:r>
          </a:p>
          <a:p>
            <a:endParaRPr lang="ru-RU" dirty="0" smtClean="0"/>
          </a:p>
          <a:p>
            <a:r>
              <a:rPr lang="ru-RU" dirty="0" smtClean="0"/>
              <a:t>Кто работал слабо? Над чем ему необходимо работать?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328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Вспоминаем!</vt:lpstr>
      <vt:lpstr>Фонетико-орфографический анализ</vt:lpstr>
      <vt:lpstr>Изучаем таблицу непарных согласных. </vt:lpstr>
      <vt:lpstr>Формулируем устное высказывание!</vt:lpstr>
      <vt:lpstr>Классификация согласных звуков по их образованию в артикуляторном тракте</vt:lpstr>
      <vt:lpstr>Закрепляем тему!</vt:lpstr>
      <vt:lpstr>Домашнее задание</vt:lpstr>
      <vt:lpstr>Рефлексия.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Пятое сентября. Классная работа.</dc:title>
  <cp:lastModifiedBy>Admin</cp:lastModifiedBy>
  <cp:revision>15</cp:revision>
  <dcterms:modified xsi:type="dcterms:W3CDTF">2012-01-19T16:35:59Z</dcterms:modified>
</cp:coreProperties>
</file>