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088832" cy="2421632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Профессии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7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268760"/>
            <a:ext cx="2819399" cy="39128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уроках труда мама учит девочек шить.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3750535" cy="2812901"/>
          </a:xfrm>
        </p:spPr>
      </p:pic>
    </p:spTree>
    <p:extLst>
      <p:ext uri="{BB962C8B-B14F-4D97-AF65-F5344CB8AC3E}">
        <p14:creationId xmlns:p14="http://schemas.microsoft.com/office/powerpoint/2010/main" val="163879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380184" cy="3380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Мои мама и папа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95" y="2276872"/>
            <a:ext cx="3453445" cy="3384376"/>
          </a:xfrm>
        </p:spPr>
      </p:pic>
    </p:spTree>
    <p:extLst>
      <p:ext uri="{BB962C8B-B14F-4D97-AF65-F5344CB8AC3E}">
        <p14:creationId xmlns:p14="http://schemas.microsoft.com/office/powerpoint/2010/main" val="127830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86179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Все профессии важны, все профессии нужны!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5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28800"/>
            <a:ext cx="6400800" cy="3888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Презентацию подготовила</a:t>
            </a:r>
            <a:br>
              <a:rPr lang="ru-RU" sz="2800" dirty="0" smtClean="0"/>
            </a:br>
            <a:r>
              <a:rPr lang="ru-RU" sz="2800" dirty="0" smtClean="0"/>
              <a:t>ученица 2 класса «а»</a:t>
            </a:r>
            <a:br>
              <a:rPr lang="ru-RU" sz="2800" dirty="0" smtClean="0"/>
            </a:br>
            <a:r>
              <a:rPr lang="ru-RU" sz="2800" dirty="0" smtClean="0"/>
              <a:t>ГБОУ СОШ № 800</a:t>
            </a:r>
            <a:br>
              <a:rPr lang="ru-RU" sz="2800" dirty="0" smtClean="0"/>
            </a:br>
            <a:r>
              <a:rPr lang="ru-RU" sz="2800" dirty="0" err="1" smtClean="0"/>
              <a:t>Купцова</a:t>
            </a:r>
            <a:r>
              <a:rPr lang="ru-RU" sz="2800" dirty="0" smtClean="0"/>
              <a:t>   </a:t>
            </a:r>
            <a:r>
              <a:rPr lang="ru-RU" sz="2800" dirty="0" smtClean="0"/>
              <a:t>Люба</a:t>
            </a:r>
            <a:br>
              <a:rPr lang="ru-RU" sz="2800" dirty="0" smtClean="0"/>
            </a:br>
            <a:r>
              <a:rPr lang="ru-RU" sz="2800" dirty="0" smtClean="0"/>
              <a:t>р</a:t>
            </a:r>
            <a:r>
              <a:rPr lang="ru-RU" sz="2400" dirty="0" smtClean="0"/>
              <a:t>уководитель:</a:t>
            </a:r>
            <a:br>
              <a:rPr lang="ru-RU" sz="2400" dirty="0" smtClean="0"/>
            </a:br>
            <a:r>
              <a:rPr lang="ru-RU" sz="2400" dirty="0" err="1" smtClean="0"/>
              <a:t>Купцова</a:t>
            </a:r>
            <a:r>
              <a:rPr lang="ru-RU" sz="2400" dirty="0" smtClean="0"/>
              <a:t> Ольга Анатольевна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182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886637" cy="4536504"/>
          </a:xfrm>
        </p:spPr>
      </p:pic>
    </p:spTree>
    <p:extLst>
      <p:ext uri="{BB962C8B-B14F-4D97-AF65-F5344CB8AC3E}">
        <p14:creationId xmlns:p14="http://schemas.microsoft.com/office/powerpoint/2010/main" val="3445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Мой папа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451311" cy="2329519"/>
          </a:xfrm>
        </p:spPr>
      </p:pic>
    </p:spTree>
    <p:extLst>
      <p:ext uri="{BB962C8B-B14F-4D97-AF65-F5344CB8AC3E}">
        <p14:creationId xmlns:p14="http://schemas.microsoft.com/office/powerpoint/2010/main" val="342157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>
          <a:xfrm>
            <a:off x="971600" y="1412776"/>
            <a:ext cx="3960440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196752"/>
            <a:ext cx="2696344" cy="43924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Мой папа работает водителем , но не простым водителем , а водителем –охранником.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658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>
            <a:fillRect/>
          </a:stretch>
        </p:blipFill>
        <p:spPr>
          <a:xfrm>
            <a:off x="1187624" y="1628800"/>
            <a:ext cx="3536032" cy="3536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340768"/>
            <a:ext cx="2819400" cy="38113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Его задача хорошо водить машину и следить за безопасностью пассажира.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999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Моя мама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320480" cy="34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17321"/>
          <a:stretch>
            <a:fillRect/>
          </a:stretch>
        </p:blipFill>
        <p:spPr>
          <a:xfrm>
            <a:off x="1547664" y="1124744"/>
            <a:ext cx="3024336" cy="3024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412776"/>
            <a:ext cx="2819400" cy="41764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Мама работает учителем ИЗО и труда в школе.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88936"/>
            <a:ext cx="2016224" cy="25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1247800" y="1628800"/>
            <a:ext cx="3456384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340768"/>
            <a:ext cx="2819400" cy="38113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Мама учит правильно обращаться с красками.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360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1700808"/>
            <a:ext cx="2264296" cy="34807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Учит детей правильно рисовать.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4122576" cy="2748384"/>
          </a:xfrm>
        </p:spPr>
      </p:pic>
    </p:spTree>
    <p:extLst>
      <p:ext uri="{BB962C8B-B14F-4D97-AF65-F5344CB8AC3E}">
        <p14:creationId xmlns:p14="http://schemas.microsoft.com/office/powerpoint/2010/main" val="165163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74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Профессии</vt:lpstr>
      <vt:lpstr>Презентация PowerPoint</vt:lpstr>
      <vt:lpstr>Мой папа</vt:lpstr>
      <vt:lpstr>Презентация PowerPoint</vt:lpstr>
      <vt:lpstr>Презентация PowerPoint</vt:lpstr>
      <vt:lpstr>Моя мама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мама и папа</vt:lpstr>
      <vt:lpstr>Все профессии важны, все профессии нужны!</vt:lpstr>
      <vt:lpstr>Презентацию подготовила ученица 2 класса «а» ГБОУ СОШ № 800 Купцова   Люба руководитель: Купцова Ольга Анатольевна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cp:lastModifiedBy>user</cp:lastModifiedBy>
  <cp:revision>6</cp:revision>
  <dcterms:modified xsi:type="dcterms:W3CDTF">2013-01-20T16:34:38Z</dcterms:modified>
</cp:coreProperties>
</file>