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06" r:id="rId2"/>
    <p:sldMasterId id="2147483720" r:id="rId3"/>
  </p:sldMasterIdLst>
  <p:notesMasterIdLst>
    <p:notesMasterId r:id="rId15"/>
  </p:notesMasterIdLst>
  <p:sldIdLst>
    <p:sldId id="321" r:id="rId4"/>
    <p:sldId id="313" r:id="rId5"/>
    <p:sldId id="273" r:id="rId6"/>
    <p:sldId id="292" r:id="rId7"/>
    <p:sldId id="294" r:id="rId8"/>
    <p:sldId id="287" r:id="rId9"/>
    <p:sldId id="293" r:id="rId10"/>
    <p:sldId id="298" r:id="rId11"/>
    <p:sldId id="315" r:id="rId12"/>
    <p:sldId id="300" r:id="rId13"/>
    <p:sldId id="33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000000"/>
    <a:srgbClr val="BA0624"/>
    <a:srgbClr val="FABC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0396" autoAdjust="0"/>
    <p:restoredTop sz="99328" autoAdjust="0"/>
  </p:normalViewPr>
  <p:slideViewPr>
    <p:cSldViewPr>
      <p:cViewPr>
        <p:scale>
          <a:sx n="50" d="100"/>
          <a:sy n="50" d="100"/>
        </p:scale>
        <p:origin x="-68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0E80EA-33B5-4B92-9973-614BC56AA42D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9DDEA3-4B76-440A-821A-E207EE2BC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3922-7013-4BC8-BE37-022A5AF37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B3C6-41B0-4424-8936-C8F496C9F2A7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52BB8-CDD2-4046-9261-392D891D752B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2755C-0B54-4131-AA31-7F426089B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0B8B1-C753-4F8F-8F7F-D0B0F52E2388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207C9-CB77-48E4-9D57-3CF61C858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67106-CC36-4CC8-97EA-D3E63CBB2C36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F2084-32D4-4AD9-8C17-0D5A0DFEA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72AF-53E2-42DF-9E62-EB14676B7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DC68-B4DC-40B2-8A2F-90B7966B3EEF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98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982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2DCFC-38A3-46D0-A5F5-9347AEF22E96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666BE-F80E-404C-B4C1-EDF81AF50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2DFE9-59DE-4D59-A713-79AA7011CDB4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C99B-6B21-47B0-A881-C6E13C7ED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C57E1-32D3-4569-A0C2-1E9A460A10BC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A2D75-84EE-46A0-8186-41D609A0B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AED58-5884-411E-9AD3-2A1A6C781DFB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973EB-6A03-49B3-8EDE-3621BE0A6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24CD2-FA7A-46D8-8CF4-83A708252084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3350B-55B8-47CD-9AEF-EFF1995A4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5AF5B-A0AF-48DA-B6A9-2E65BFE51CC0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8D82-925C-46EB-87A6-F6CFAA450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2EF6F-F675-49E9-AF71-10A4AACAE0D2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2E974-D544-4ACE-BD7B-E31329E5C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63092-9B30-4048-BC0E-D5026711381E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1FC5B-CA97-4271-9B59-981E38DE7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0D18171-8A8D-48D0-AB34-D082EE93D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AF0EC8D-A6A8-4298-8FCA-F1688CD08523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E961E90-B650-4511-AB8E-0F2D7E542F8F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0C345A-D4FC-416D-B993-8FBDA710C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879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879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879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87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3" r:id="rId2"/>
    <p:sldLayoutId id="2147483732" r:id="rId3"/>
    <p:sldLayoutId id="2147483731" r:id="rId4"/>
    <p:sldLayoutId id="2147483730" r:id="rId5"/>
    <p:sldLayoutId id="2147483729" r:id="rId6"/>
    <p:sldLayoutId id="2147483728" r:id="rId7"/>
    <p:sldLayoutId id="2147483727" r:id="rId8"/>
    <p:sldLayoutId id="2147483726" r:id="rId9"/>
    <p:sldLayoutId id="2147483725" r:id="rId10"/>
    <p:sldLayoutId id="2147483724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4B3F133-3ECE-40E9-BC9E-E4F2E80AB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E5D6F8C-9D1B-426D-B16C-990275C9B264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8435" name="Picture 4" descr="природ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187450" y="1844675"/>
            <a:ext cx="72723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</a:t>
            </a:r>
            <a:r>
              <a:rPr lang="ru-RU" sz="6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лед</a:t>
            </a:r>
            <a:r>
              <a:rPr lang="ru-RU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ний</a:t>
            </a:r>
            <a:r>
              <a:rPr lang="ru-RU" sz="6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зво</a:t>
            </a:r>
            <a:r>
              <a:rPr lang="ru-RU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нок</a:t>
            </a:r>
            <a:r>
              <a:rPr lang="ru-RU" sz="2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724525" cy="6858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FF00"/>
                </a:solidFill>
              </a:rPr>
              <a:t>Звени же над прошлым и настоящим,</a:t>
            </a:r>
            <a:br>
              <a:rPr lang="ru-RU" sz="4000" smtClean="0">
                <a:solidFill>
                  <a:srgbClr val="00FF00"/>
                </a:solidFill>
              </a:rPr>
            </a:br>
            <a:r>
              <a:rPr lang="ru-RU" sz="4000" smtClean="0">
                <a:solidFill>
                  <a:srgbClr val="00FF00"/>
                </a:solidFill>
              </a:rPr>
              <a:t>Над всем, что берег я и что не берег.</a:t>
            </a:r>
            <a:br>
              <a:rPr lang="ru-RU" sz="4000" smtClean="0">
                <a:solidFill>
                  <a:srgbClr val="00FF00"/>
                </a:solidFill>
              </a:rPr>
            </a:br>
            <a:r>
              <a:rPr lang="ru-RU" sz="4000" smtClean="0">
                <a:solidFill>
                  <a:srgbClr val="00FF00"/>
                </a:solidFill>
              </a:rPr>
              <a:t>Звени же над детством моим уходящим</a:t>
            </a:r>
            <a:br>
              <a:rPr lang="ru-RU" sz="4000" smtClean="0">
                <a:solidFill>
                  <a:srgbClr val="00FF00"/>
                </a:solidFill>
              </a:rPr>
            </a:br>
            <a:r>
              <a:rPr lang="ru-RU" sz="4000" smtClean="0">
                <a:solidFill>
                  <a:srgbClr val="00FF00"/>
                </a:solidFill>
              </a:rPr>
              <a:t>Веселый и грустный </a:t>
            </a:r>
            <a:r>
              <a:rPr lang="ru-RU" sz="4000" smtClean="0">
                <a:solidFill>
                  <a:srgbClr val="FF0000"/>
                </a:solidFill>
              </a:rPr>
              <a:t>последний звонок!</a:t>
            </a:r>
          </a:p>
        </p:txBody>
      </p:sp>
      <p:pic>
        <p:nvPicPr>
          <p:cNvPr id="2867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02300" y="3357563"/>
            <a:ext cx="3441700" cy="3500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92164" name="Picture 4" descr="природ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Мои рисунки\Картинки\1506817_737299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6" y="-404120"/>
            <a:ext cx="4295750" cy="37515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0" y="3644900"/>
            <a:ext cx="658812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i="1" u="sng">
                <a:solidFill>
                  <a:schemeClr val="hlink"/>
                </a:solidFill>
              </a:rPr>
              <a:t>Всё</a:t>
            </a:r>
          </a:p>
          <a:p>
            <a:r>
              <a:rPr lang="ru-RU" sz="6600" b="1" i="1" u="sng">
                <a:solidFill>
                  <a:schemeClr val="hlink"/>
                </a:solidFill>
              </a:rPr>
              <a:t>будет</a:t>
            </a:r>
          </a:p>
          <a:p>
            <a:r>
              <a:rPr lang="ru-RU" sz="6600" b="1" i="1" u="sng">
                <a:solidFill>
                  <a:schemeClr val="hlink"/>
                </a:solidFill>
              </a:rPr>
              <a:t>хорошо!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9458" name="Picture 4" descr="весна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D:\Мои рисунки\Картинки\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4975" y="1557338"/>
            <a:ext cx="4899025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827088" y="0"/>
            <a:ext cx="74898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>
                <a:solidFill>
                  <a:srgbClr val="FF0000"/>
                </a:solidFill>
              </a:rPr>
              <a:t>Куда же, детство, ты ущло?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97" y="-34925"/>
            <a:ext cx="889173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Такими мы были когда-то</a:t>
            </a:r>
          </a:p>
        </p:txBody>
      </p:sp>
      <p:pic>
        <p:nvPicPr>
          <p:cNvPr id="20482" name="Picture 6" descr="весна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DSCN31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6701">
            <a:off x="1908175" y="1427163"/>
            <a:ext cx="7235825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Мои рисунки\Картинки\Scoolgirl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9172" y="36736"/>
            <a:ext cx="2162195" cy="247167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 rot="-481634">
            <a:off x="198438" y="4930775"/>
            <a:ext cx="8843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5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 теперь – выпускники !</a:t>
            </a: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941888"/>
            <a:ext cx="8229600" cy="191611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i="1" smtClean="0">
                <a:solidFill>
                  <a:srgbClr val="BA0624"/>
                </a:solidFill>
              </a:rPr>
              <a:t>.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63713" y="476250"/>
            <a:ext cx="6769100" cy="48244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/>
              <a:t>С чего начинается </a:t>
            </a:r>
            <a:r>
              <a:rPr lang="ru-RU" sz="3600">
                <a:solidFill>
                  <a:srgbClr val="FF0000"/>
                </a:solidFill>
              </a:rPr>
              <a:t>школа?</a:t>
            </a:r>
            <a:r>
              <a:rPr lang="ru-RU" sz="3600"/>
              <a:t/>
            </a:r>
            <a:br>
              <a:rPr lang="ru-RU" sz="3600"/>
            </a:br>
            <a:r>
              <a:rPr lang="ru-RU" sz="3600"/>
              <a:t>с директорских пристальных глаз,</a:t>
            </a:r>
            <a:br>
              <a:rPr lang="ru-RU" sz="3600"/>
            </a:br>
            <a:r>
              <a:rPr lang="ru-RU" sz="3600"/>
              <a:t> с заботливого мужчины,</a:t>
            </a:r>
            <a:br>
              <a:rPr lang="ru-RU" sz="3600"/>
            </a:br>
            <a:r>
              <a:rPr lang="ru-RU" sz="3600"/>
              <a:t>Что помнит о каждом из нас</a:t>
            </a:r>
            <a:br>
              <a:rPr lang="ru-RU" sz="3600"/>
            </a:br>
            <a:r>
              <a:rPr lang="ru-RU" sz="3600"/>
              <a:t>а может она начинается с бессонных его ночей.</a:t>
            </a:r>
            <a:br>
              <a:rPr lang="ru-RU" sz="3600"/>
            </a:br>
            <a:r>
              <a:rPr lang="ru-RU" sz="3600"/>
              <a:t/>
            </a:r>
            <a:br>
              <a:rPr lang="ru-RU" sz="3600"/>
            </a:br>
            <a:r>
              <a:rPr lang="ru-RU" sz="3600">
                <a:latin typeface="Arial" charset="0"/>
              </a:rPr>
              <a:t>Спасибо Вам 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443663" y="3573463"/>
            <a:ext cx="2700337" cy="3284537"/>
          </a:xfrm>
        </p:spPr>
      </p:pic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765175"/>
            <a:ext cx="6767512" cy="5399088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dirty="0">
                <a:solidFill>
                  <a:srgbClr val="FF0000"/>
                </a:solidFill>
              </a:rPr>
              <a:t>Спасибо вам, милые наши родители.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dirty="0"/>
              <a:t>Простите нас, если вас чем-то обидели,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/>
              <a:t>За ночи бессонные, слезы, волнение,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/>
              <a:t>За юную гордость и нетерпение,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/>
              <a:t>За седину на висках у отца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/>
              <a:t>И за морщинки родного лица.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/>
              <a:t>В пояс поклонимся вам до земли,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/>
              <a:t>Спасибо, родные, спасибо, спасибо.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8913"/>
            <a:ext cx="6337300" cy="66690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hlink"/>
                </a:solidFill>
              </a:rPr>
              <a:t>У каждого в жизни единственный раз</a:t>
            </a:r>
            <a:br>
              <a:rPr lang="ru-RU" smtClean="0">
                <a:solidFill>
                  <a:schemeClr val="hlink"/>
                </a:solidFill>
              </a:rPr>
            </a:br>
            <a:r>
              <a:rPr lang="ru-RU" smtClean="0">
                <a:solidFill>
                  <a:schemeClr val="hlink"/>
                </a:solidFill>
              </a:rPr>
              <a:t>Бывает свой первый, свой памятный класс</a:t>
            </a:r>
            <a:br>
              <a:rPr lang="ru-RU" smtClean="0">
                <a:solidFill>
                  <a:schemeClr val="hlink"/>
                </a:solidFill>
              </a:rPr>
            </a:br>
            <a:r>
              <a:rPr lang="ru-RU" smtClean="0">
                <a:solidFill>
                  <a:schemeClr val="hlink"/>
                </a:solidFill>
              </a:rPr>
              <a:t>И новые книги, и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hlink"/>
                </a:solidFill>
              </a:rPr>
              <a:t>первый урок,</a:t>
            </a:r>
            <a:br>
              <a:rPr lang="ru-RU" smtClean="0">
                <a:solidFill>
                  <a:schemeClr val="hlink"/>
                </a:solidFill>
              </a:rPr>
            </a:br>
            <a:r>
              <a:rPr lang="ru-RU" smtClean="0">
                <a:solidFill>
                  <a:schemeClr val="hlink"/>
                </a:solidFill>
              </a:rPr>
              <a:t>И первый заливистый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hlink"/>
                </a:solidFill>
              </a:rPr>
              <a:t> школьный звонок,</a:t>
            </a:r>
            <a:br>
              <a:rPr lang="ru-RU" smtClean="0">
                <a:solidFill>
                  <a:schemeClr val="hlink"/>
                </a:solidFill>
              </a:rPr>
            </a:br>
            <a:r>
              <a:rPr lang="ru-RU" smtClean="0">
                <a:solidFill>
                  <a:srgbClr val="BA0624"/>
                </a:solidFill>
              </a:rPr>
              <a:t>И первый наставник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BA0624"/>
                </a:solidFill>
              </a:rPr>
              <a:t> ваш первый учитель</a:t>
            </a:r>
            <a:r>
              <a:rPr lang="ru-RU" smtClean="0">
                <a:solidFill>
                  <a:schemeClr val="hlink"/>
                </a:solidFill>
              </a:rPr>
              <a:t>, </a:t>
            </a:r>
            <a:br>
              <a:rPr lang="ru-RU" smtClean="0">
                <a:solidFill>
                  <a:schemeClr val="hlink"/>
                </a:solidFill>
              </a:rPr>
            </a:br>
            <a:r>
              <a:rPr lang="ru-RU" smtClean="0">
                <a:solidFill>
                  <a:schemeClr val="hlink"/>
                </a:solidFill>
              </a:rPr>
              <a:t>кто дверь распахнул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hlink"/>
                </a:solidFill>
              </a:rPr>
              <a:t>на дорогу открытий.</a:t>
            </a:r>
            <a:br>
              <a:rPr lang="ru-RU" smtClean="0">
                <a:solidFill>
                  <a:schemeClr val="hlink"/>
                </a:solidFill>
              </a:rPr>
            </a:br>
            <a:r>
              <a:rPr lang="ru-RU" sz="2000" i="1" smtClean="0">
                <a:solidFill>
                  <a:srgbClr val="00FF00"/>
                </a:solidFill>
              </a:rPr>
              <a:t/>
            </a:r>
            <a:br>
              <a:rPr lang="ru-RU" sz="2000" i="1" smtClean="0">
                <a:solidFill>
                  <a:srgbClr val="00FF00"/>
                </a:solidFill>
              </a:rPr>
            </a:br>
            <a:endParaRPr lang="ru-RU" sz="2000" i="1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60350"/>
            <a:ext cx="4978400" cy="57594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accent2"/>
                </a:solidFill>
              </a:rPr>
              <a:t>Перед вами взволнована сегодня,</a:t>
            </a:r>
            <a:br>
              <a:rPr lang="ru-RU" smtClean="0">
                <a:solidFill>
                  <a:schemeClr val="accent2"/>
                </a:solidFill>
              </a:rPr>
            </a:br>
            <a:r>
              <a:rPr lang="ru-RU" smtClean="0">
                <a:solidFill>
                  <a:schemeClr val="accent2"/>
                </a:solidFill>
              </a:rPr>
              <a:t>Как бывает в минуты разлук</a:t>
            </a:r>
            <a:br>
              <a:rPr lang="ru-RU" smtClean="0">
                <a:solidFill>
                  <a:schemeClr val="accent2"/>
                </a:solidFill>
              </a:rPr>
            </a:br>
            <a:r>
              <a:rPr lang="ru-RU" smtClean="0">
                <a:solidFill>
                  <a:schemeClr val="accent2"/>
                </a:solidFill>
              </a:rPr>
              <a:t>Главный учитель семьи вашей школьной</a:t>
            </a:r>
            <a:br>
              <a:rPr lang="ru-RU" smtClean="0">
                <a:solidFill>
                  <a:schemeClr val="accent2"/>
                </a:solidFill>
              </a:rPr>
            </a:br>
            <a:r>
              <a:rPr lang="ru-RU" smtClean="0">
                <a:solidFill>
                  <a:schemeClr val="accent2"/>
                </a:solidFill>
              </a:rPr>
              <a:t>самый мудрый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accent2"/>
                </a:solidFill>
              </a:rPr>
              <a:t>советник</a:t>
            </a:r>
            <a:r>
              <a:rPr lang="ru-RU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mtClean="0">
                <a:solidFill>
                  <a:schemeClr val="accent2"/>
                </a:solidFill>
              </a:rPr>
              <a:t>и друг.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hlink"/>
                </a:solidFill>
              </a:rPr>
              <a:t/>
            </a:r>
            <a:br>
              <a:rPr lang="ru-RU" smtClean="0">
                <a:solidFill>
                  <a:schemeClr val="hlink"/>
                </a:solidFill>
              </a:rPr>
            </a:br>
            <a:endParaRPr lang="ru-RU" sz="1600" i="1" smtClean="0">
              <a:solidFill>
                <a:schemeClr val="hlink"/>
              </a:solidFill>
            </a:endParaRPr>
          </a:p>
        </p:txBody>
      </p:sp>
      <p:pic>
        <p:nvPicPr>
          <p:cNvPr id="24578" name="Рисунок 6" descr="21M2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6300788" y="620713"/>
            <a:ext cx="1916112" cy="20161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i="1">
                <a:solidFill>
                  <a:srgbClr val="FF0000"/>
                </a:solidFill>
              </a:rPr>
              <a:t>Милые, сердечные, хорошие.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i="1">
                <a:solidFill>
                  <a:srgbClr val="FF0000"/>
                </a:solidFill>
              </a:rPr>
              <a:t>Добрые мои учителя!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i="1">
                <a:solidFill>
                  <a:srgbClr val="FF0000"/>
                </a:solidFill>
              </a:rPr>
              <a:t>Спасибо, что вы нас любили,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i="1">
                <a:solidFill>
                  <a:srgbClr val="FF0000"/>
                </a:solidFill>
              </a:rPr>
              <a:t>За все, за все, что сделали для нас.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97" y="-34925"/>
            <a:ext cx="889173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Такими мы были когда-то</a:t>
            </a:r>
          </a:p>
        </p:txBody>
      </p:sp>
      <p:pic>
        <p:nvPicPr>
          <p:cNvPr id="26626" name="Picture 3" descr="весна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619250" y="1773238"/>
            <a:ext cx="4606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509" name="Picture 5" descr="DSCN31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96612">
            <a:off x="468313" y="1150938"/>
            <a:ext cx="8388350" cy="57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900113" y="333375"/>
            <a:ext cx="5156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Всё позади : уроки, перемены….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419600" y="838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кеан">
  <a:themeElements>
    <a:clrScheme name="1_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_Океан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Words>185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Tahoma</vt:lpstr>
      <vt:lpstr>Wingdings</vt:lpstr>
      <vt:lpstr>Calibri</vt:lpstr>
      <vt:lpstr>Garamond</vt:lpstr>
      <vt:lpstr>Океан</vt:lpstr>
      <vt:lpstr>Течение</vt:lpstr>
      <vt:lpstr>1_Океан</vt:lpstr>
      <vt:lpstr>Океан</vt:lpstr>
      <vt:lpstr>Течение</vt:lpstr>
      <vt:lpstr>1_Океан</vt:lpstr>
      <vt:lpstr>Слайд 1</vt:lpstr>
      <vt:lpstr>Слайд 2</vt:lpstr>
      <vt:lpstr>Слайд 3</vt:lpstr>
      <vt:lpstr>.</vt:lpstr>
      <vt:lpstr>Слайд 5</vt:lpstr>
      <vt:lpstr>Слайд 6</vt:lpstr>
      <vt:lpstr>Слайд 7</vt:lpstr>
      <vt:lpstr>Слайд 8</vt:lpstr>
      <vt:lpstr>Слайд 9</vt:lpstr>
      <vt:lpstr>Звени же над прошлым и настоящим, Над всем, что берег я и что не берег. Звени же над детством моим уходящим Веселый и грустный последний звонок!</vt:lpstr>
      <vt:lpstr>Слайд 11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MishGun</dc:creator>
  <cp:lastModifiedBy>USER</cp:lastModifiedBy>
  <cp:revision>73</cp:revision>
  <dcterms:created xsi:type="dcterms:W3CDTF">2010-02-19T16:40:28Z</dcterms:created>
  <dcterms:modified xsi:type="dcterms:W3CDTF">2013-01-12T19:24:27Z</dcterms:modified>
</cp:coreProperties>
</file>