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9" r:id="rId4"/>
    <p:sldId id="265" r:id="rId5"/>
    <p:sldId id="262" r:id="rId6"/>
    <p:sldId id="263" r:id="rId7"/>
    <p:sldId id="266" r:id="rId8"/>
    <p:sldId id="267" r:id="rId9"/>
    <p:sldId id="268" r:id="rId10"/>
    <p:sldId id="269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1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4D067-226F-4648-953E-96FB6A06328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166D5-EA3B-4F55-ADBE-C635A2BF9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166D5-EA3B-4F55-ADBE-C635A2BF94B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166D5-EA3B-4F55-ADBE-C635A2BF94B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Путешественник увидел трёх рабочих, которые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толкали тяжело нагруженные тачки, и спросил у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каждого, что он делает.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Первый ответил: «Толкаю эту тяжёлую тачку,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будь она проклята».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Второй сказал: «Зарабатываю на хлеб для своей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семьи».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А третий гордо произнёс: «Я СТРОЮ </a:t>
            </a:r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ПРЕКРАСНЫЙ ХРАМ!»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Активные формы </a:t>
            </a:r>
            <a:r>
              <a:rPr lang="ru-RU" dirty="0" smtClean="0">
                <a:solidFill>
                  <a:srgbClr val="FF0000"/>
                </a:solidFill>
              </a:rPr>
              <a:t>обучения на уроках истории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рисунок 3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eMachi\Documents\МК\1_1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4849" y="2071678"/>
            <a:ext cx="6669051" cy="3743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Причины феодальной раздробленности</a:t>
            </a:r>
          </a:p>
          <a:p>
            <a:endParaRPr lang="ru-RU" dirty="0" smtClean="0"/>
          </a:p>
          <a:p>
            <a:r>
              <a:rPr lang="ru-RU" dirty="0" smtClean="0"/>
              <a:t>По мере упадка хозяйства вчерашние княжеские смерды все чаще стали оставаться в своих владениях и заниматься там хозяйственными делами. При тесных экономических связях и господстве рыночного хозяйства управлять большой страной стало сложно. Крупные города, разоряясь, стремились обособиться, от власти великого князя. Это укрепляло Русь в военном отношении, но княжеством меньших размеров труднее управлять, следить там за порядком и т. д.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Исправьте не менее семи ошибок в тексте.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Начало феодальной раздробленности.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Причины феодальной раздробленности.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Главные политические центры Руси.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Последствия феодальной раздробленности</a:t>
            </a:r>
            <a:r>
              <a:rPr lang="ru-RU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Удельная Русь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рисунок 1			рисунок 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eMachi\Documents\МК\img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0489" y="1524000"/>
            <a:ext cx="3552660" cy="4572000"/>
          </a:xfrm>
        </p:spPr>
      </p:pic>
      <p:pic>
        <p:nvPicPr>
          <p:cNvPr id="1027" name="Picture 3" descr="C:\Users\eMachi\Documents\МК\img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38404" y="1524000"/>
            <a:ext cx="3278830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рисунок 3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eMachi\Documents\МК\1_1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4849" y="2071678"/>
            <a:ext cx="6669051" cy="3743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середине 12 века на Руси было 15 крупных княжеств.</a:t>
            </a:r>
          </a:p>
          <a:p>
            <a:pPr>
              <a:buNone/>
            </a:pPr>
            <a:r>
              <a:rPr lang="ru-RU" dirty="0" smtClean="0"/>
              <a:t> В начале 13 века – 50 княжеств.</a:t>
            </a:r>
          </a:p>
          <a:p>
            <a:pPr>
              <a:buNone/>
            </a:pPr>
            <a:r>
              <a:rPr lang="ru-RU" dirty="0" smtClean="0"/>
              <a:t> В 14 веке -250 княжеств.</a:t>
            </a:r>
          </a:p>
          <a:p>
            <a:pPr>
              <a:buNone/>
            </a:pPr>
            <a:r>
              <a:rPr lang="ru-RU" dirty="0" smtClean="0"/>
              <a:t> Какой минус феодальной раздробленности проявился в этом процессе?</a:t>
            </a:r>
          </a:p>
          <a:p>
            <a:pPr>
              <a:buNone/>
            </a:pPr>
            <a:r>
              <a:rPr lang="ru-RU" dirty="0" smtClean="0"/>
              <a:t> Совместима ли феодальная раздробленность с культурным подъемом?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Задача: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714612" y="2786058"/>
            <a:ext cx="292895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Феодальная  раздробленность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71546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Владимиро – Суздальское княжество: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сильная власть князя, дворянство- опора князя.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1142984"/>
            <a:ext cx="3071834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0000"/>
                </a:solidFill>
              </a:rPr>
              <a:t>Новгородская земля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республика, развиты ремесла и торговля.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786190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Киевское княжество: </a:t>
            </a:r>
            <a:r>
              <a:rPr lang="ru-RU" dirty="0" smtClean="0"/>
              <a:t>сильное боярство, могло быть два князя одновременно, почетно быть киевским князем.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3857628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Галицко-Волынское княжество:</a:t>
            </a:r>
            <a:r>
              <a:rPr lang="ru-RU" dirty="0" smtClean="0"/>
              <a:t> западное, торговля с западом, добыча соли, противостояние князя и боярства.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857628"/>
            <a:ext cx="378621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Киевское княжество</a:t>
            </a:r>
          </a:p>
          <a:p>
            <a:pPr algn="ctr"/>
            <a:r>
              <a:rPr lang="ru-RU" dirty="0" smtClean="0"/>
              <a:t>Софийский собор</a:t>
            </a:r>
          </a:p>
          <a:p>
            <a:pPr algn="ctr"/>
            <a:r>
              <a:rPr lang="ru-RU" dirty="0" smtClean="0"/>
              <a:t>Золотые ворота</a:t>
            </a:r>
          </a:p>
          <a:p>
            <a:pPr algn="ctr"/>
            <a:r>
              <a:rPr lang="ru-RU" dirty="0" smtClean="0"/>
              <a:t>Почетный стол</a:t>
            </a:r>
          </a:p>
          <a:p>
            <a:pPr algn="ctr"/>
            <a:r>
              <a:rPr lang="ru-RU" dirty="0" smtClean="0"/>
              <a:t> Десятинная церковь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3857628"/>
            <a:ext cx="371477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0000"/>
                </a:solidFill>
              </a:rPr>
              <a:t>  </a:t>
            </a: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Галицко-Волынское княжество</a:t>
            </a:r>
          </a:p>
          <a:p>
            <a:r>
              <a:rPr lang="ru-RU" dirty="0" smtClean="0"/>
              <a:t>Карпатские горы Галич Даниил Галицкий, Днестр, Ярослав Владимирович</a:t>
            </a:r>
          </a:p>
          <a:p>
            <a:r>
              <a:rPr lang="ru-RU" dirty="0" smtClean="0"/>
              <a:t>Роман </a:t>
            </a:r>
            <a:r>
              <a:rPr lang="ru-RU" dirty="0" err="1" smtClean="0"/>
              <a:t>Мстиславич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0"/>
            <a:endParaRPr lang="ru-RU" sz="2000" dirty="0" smtClean="0">
              <a:solidFill>
                <a:srgbClr val="FF0000"/>
              </a:solidFill>
            </a:endParaRPr>
          </a:p>
          <a:p>
            <a:pPr lvl="0"/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Карпатские горы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1500174"/>
            <a:ext cx="378621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НОВГОРОДСКАЯ ЗЕМЛЯ</a:t>
            </a:r>
          </a:p>
          <a:p>
            <a:r>
              <a:rPr lang="ru-RU" dirty="0" smtClean="0"/>
              <a:t>вечевая республика</a:t>
            </a:r>
          </a:p>
          <a:p>
            <a:r>
              <a:rPr lang="ru-RU" dirty="0" smtClean="0"/>
              <a:t>Софийский собор</a:t>
            </a:r>
          </a:p>
          <a:p>
            <a:r>
              <a:rPr lang="ru-RU" dirty="0" smtClean="0"/>
              <a:t>Садко, посадник,</a:t>
            </a:r>
          </a:p>
          <a:p>
            <a:r>
              <a:rPr lang="ru-RU" dirty="0" smtClean="0"/>
              <a:t>река Волхов, </a:t>
            </a:r>
            <a:r>
              <a:rPr lang="ru-RU" dirty="0" err="1" smtClean="0"/>
              <a:t>берестянные</a:t>
            </a:r>
            <a:r>
              <a:rPr lang="ru-RU" dirty="0" smtClean="0"/>
              <a:t> грамоты, деревянные мостовые</a:t>
            </a:r>
          </a:p>
          <a:p>
            <a:r>
              <a:rPr lang="ru-RU" dirty="0" smtClean="0"/>
              <a:t>церковь Спаса на </a:t>
            </a:r>
            <a:r>
              <a:rPr lang="ru-RU" dirty="0" err="1" smtClean="0"/>
              <a:t>Нередице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1571612"/>
            <a:ext cx="400052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Владимиро – Суздальское княжество </a:t>
            </a:r>
            <a:r>
              <a:rPr lang="ru-RU" dirty="0" smtClean="0"/>
              <a:t>Боголюбово, Успенский собор Владимир</a:t>
            </a:r>
          </a:p>
          <a:p>
            <a:r>
              <a:rPr lang="ru-RU" dirty="0" smtClean="0"/>
              <a:t>Юрий Долгорукий</a:t>
            </a:r>
          </a:p>
          <a:p>
            <a:r>
              <a:rPr lang="ru-RU" dirty="0" smtClean="0"/>
              <a:t>1147, Андрей </a:t>
            </a:r>
            <a:r>
              <a:rPr lang="ru-RU" dirty="0" err="1" smtClean="0"/>
              <a:t>Боголюбский</a:t>
            </a:r>
            <a:r>
              <a:rPr lang="ru-RU" dirty="0" smtClean="0"/>
              <a:t>(1157-1174)</a:t>
            </a:r>
          </a:p>
          <a:p>
            <a:r>
              <a:rPr lang="ru-RU" dirty="0" smtClean="0"/>
              <a:t>Всеволод Большое Гнездо</a:t>
            </a:r>
          </a:p>
          <a:p>
            <a:r>
              <a:rPr lang="ru-RU" dirty="0" smtClean="0"/>
              <a:t>Золотые ворота</a:t>
            </a:r>
          </a:p>
          <a:p>
            <a:endParaRPr lang="ru-RU" dirty="0" smtClean="0"/>
          </a:p>
          <a:p>
            <a:endParaRPr lang="ru-RU" dirty="0" smtClean="0"/>
          </a:p>
          <a:p>
            <a:pPr lvl="0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Боголюбово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714612" y="2786058"/>
            <a:ext cx="292895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Феодальная  раздробленность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71546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Владимиро – Суздальское княжество: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сильная власть князя, дворянство- опора князя.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1142984"/>
            <a:ext cx="3071834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0000"/>
                </a:solidFill>
              </a:rPr>
              <a:t>Новгородская земля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республика, развиты ремесла и торговля.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786190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Киевское княжество: </a:t>
            </a:r>
            <a:r>
              <a:rPr lang="ru-RU" dirty="0" smtClean="0"/>
              <a:t>сильное боярство, могло быть два князя одновременно, почетно быть киевским князем.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3857628"/>
            <a:ext cx="307183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Галицко-Волынское княжество:</a:t>
            </a:r>
            <a:r>
              <a:rPr lang="ru-RU" dirty="0" smtClean="0"/>
              <a:t> западное, торговля с западом, добыча соли, противостояние князя и боярства.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928934"/>
            <a:ext cx="192882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монголы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5643578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Великое княжество Литовское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3143248"/>
            <a:ext cx="214314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Ливонский орден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72132" y="5857892"/>
            <a:ext cx="271464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монголы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рисунок 1			рисунок 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eMachi\Documents\МК\img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0489" y="1524000"/>
            <a:ext cx="3552660" cy="4572000"/>
          </a:xfrm>
        </p:spPr>
      </p:pic>
      <p:pic>
        <p:nvPicPr>
          <p:cNvPr id="1027" name="Picture 3" descr="C:\Users\eMachi\Documents\МК\img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38404" y="1524000"/>
            <a:ext cx="327883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218</TotalTime>
  <Words>429</Words>
  <Application>Microsoft Office PowerPoint</Application>
  <PresentationFormat>Экран (4:3)</PresentationFormat>
  <Paragraphs>81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Активные формы обучения на уроках истории</vt:lpstr>
      <vt:lpstr>Удельная Русь </vt:lpstr>
      <vt:lpstr>рисунок 1   рисунок 2</vt:lpstr>
      <vt:lpstr>                   рисунок 3</vt:lpstr>
      <vt:lpstr>Задача:</vt:lpstr>
      <vt:lpstr>Слайд 6</vt:lpstr>
      <vt:lpstr>Слайд 7</vt:lpstr>
      <vt:lpstr>Слайд 8</vt:lpstr>
      <vt:lpstr>рисунок 1   рисунок 2</vt:lpstr>
      <vt:lpstr>                   рисунок 3</vt:lpstr>
      <vt:lpstr>Исправьте не менее семи ошибок в тексте.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Активные формы обучения на уроках истории</dc:title>
  <dc:creator>eMachi</dc:creator>
  <cp:lastModifiedBy>eMachi</cp:lastModifiedBy>
  <cp:revision>18</cp:revision>
  <dcterms:created xsi:type="dcterms:W3CDTF">2012-02-26T17:32:06Z</dcterms:created>
  <dcterms:modified xsi:type="dcterms:W3CDTF">2012-02-27T09:17:59Z</dcterms:modified>
</cp:coreProperties>
</file>