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156C-561F-4F1B-9B47-7E65EB5193A7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8F086-DEE4-4E43-9838-7D4066EA1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685800"/>
            <a:ext cx="7366025" cy="55292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5400" dirty="0" smtClean="0"/>
              <a:t>	</a:t>
            </a:r>
            <a:r>
              <a:rPr lang="ru-RU" sz="4800" b="1" dirty="0" smtClean="0"/>
              <a:t>ЗРИТЕЛЬНЫЕ 	ДИКТАНТЫ </a:t>
            </a:r>
            <a:br>
              <a:rPr lang="ru-RU" sz="4800" b="1" dirty="0" smtClean="0"/>
            </a:br>
            <a:r>
              <a:rPr lang="ru-RU" sz="4800" b="1" dirty="0" smtClean="0"/>
              <a:t>ПО  ФЕДОРЕНКО </a:t>
            </a:r>
            <a:r>
              <a:rPr lang="ru-RU" sz="4800" b="1" dirty="0" smtClean="0"/>
              <a:t>И.Т.</a:t>
            </a:r>
            <a:r>
              <a:rPr lang="ru-RU" sz="4800" b="1" smtClean="0"/>
              <a:t/>
            </a:r>
            <a:br>
              <a:rPr lang="ru-RU" sz="4800" b="1" smtClean="0"/>
            </a:b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ДИКТАНТ №9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79524" y="1600200"/>
            <a:ext cx="7221565" cy="4525963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Долго думал, да хорошо сказал.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Есть терпенье, будет и уменье.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Одна книга тысячи людей учит.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Красную речь красно и слушать.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Умные речи и в потёмках слышно.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Где сила не может, там ум поможет.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ДИКТАНТ №10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79524" y="1600200"/>
            <a:ext cx="7221565" cy="4525963"/>
          </a:xfrm>
        </p:spPr>
        <p:txBody>
          <a:bodyPr/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 зимний холод всякий молод.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 зимней шубке и морозы – шутка.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Август собирает, а зима поедает.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Морозный январь – урожайный год.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Готовь сани летом, а телегу зимой.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Снег прилипает к деревьям- к теплу.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ДИКТАНТ №11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79524" y="1357298"/>
            <a:ext cx="7221565" cy="4768865"/>
          </a:xfrm>
        </p:spPr>
        <p:txBody>
          <a:bodyPr/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Россия – наша великая Родина.</a:t>
            </a:r>
          </a:p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Москва – столица нашей России.</a:t>
            </a:r>
          </a:p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Пушкин – великий русский поэт.</a:t>
            </a:r>
          </a:p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Гагарин – первый в мире космонавт.</a:t>
            </a:r>
          </a:p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Царь Пётр основал Санкт-Петербург.</a:t>
            </a:r>
          </a:p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Михаил Кутузов – великий полководец. 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ДИКТАНТ №12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28736"/>
            <a:ext cx="7500989" cy="4697427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Пчёлка маленькая, а и та работает.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чужой стороне и весна не красна.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Снег холодный, а от стужи укрывает.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Зимой солнце сквозь слёзы смеётся.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 сено косят, так дождь не просят.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Каждой птице своё гнездо нравится.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9525" y="285728"/>
            <a:ext cx="7086600" cy="785818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ДИКТАНТ №13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928670"/>
            <a:ext cx="7643865" cy="5429288"/>
          </a:xfrm>
        </p:spPr>
        <p:txBody>
          <a:bodyPr/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Кто в слове скор, тот в деле редко спор.</a:t>
            </a:r>
          </a:p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Грамоте учиться – всегда пригодится.</a:t>
            </a:r>
          </a:p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Ласточки низко летают – дождь обещают.</a:t>
            </a:r>
          </a:p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Не одежда красит человека, а добрые дела.</a:t>
            </a:r>
          </a:p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Зимой снег глубокий – летом хлеб высокий.</a:t>
            </a:r>
          </a:p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На родной стороне каждый камушек знаком.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9525" y="500042"/>
            <a:ext cx="7086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ДИКТАНТ №14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7643866" cy="5197493"/>
          </a:xfrm>
        </p:spPr>
        <p:txBody>
          <a:bodyPr/>
          <a:lstStyle/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Весна красна цветами, а осень  - снопами.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Весною день упустишь, годом не вернёшь.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В марте мороз скрипуч, да не больно жгуч.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Как не злись метелица, всё  весной повевает.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Сухой март, а май мокрый делают хлеб добрый.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Как в марте зима не злится, а весне покорится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9525" y="500042"/>
            <a:ext cx="7086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ДИКТАНТ №15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00108"/>
            <a:ext cx="7643866" cy="5357850"/>
          </a:xfrm>
        </p:spPr>
        <p:txBody>
          <a:bodyPr>
            <a:normAutofit lnSpcReduction="10000"/>
          </a:bodyPr>
          <a:lstStyle/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Наступила пора долгих холодов.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Серое небо заволокли тёмные, мрачные тучи.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Ночью лёгкие морозцы затягивают лужи льдом.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Куда пропали разноцветные весёлые бабочки?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Под сухими листочками спрятались лимонницы.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Крапивницы залетели в сараи и заснули до весны.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9525" y="500042"/>
            <a:ext cx="7086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ДИКТАНТ №16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7643866" cy="54292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Золото добывают из земли, а знания из книги.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 в почёте быть, надо труд свой полюбить.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чужой сторонушке рад и родной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воронушке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Сентябрь пахнет яблоками, а октябрь капустой.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Чужим хлебом да чужим умом долго не проживёшь.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откладывай на завтра то, что можно сделать сегодня.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9525" y="428604"/>
            <a:ext cx="7086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ДИКТАНТ №17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000108"/>
            <a:ext cx="7715303" cy="535785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Уже совсем скоро начнутся летние каникулы.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Наташа, Лена и Антон оканчивают первый класс.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Весь год ребята учились читать, писать и считать.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уроках они с удовольствием читали разные книги.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Сказки всегда учат нас дружбе, товариществу и добру.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Больше всего дети любят русские народные сказки.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9525" y="357166"/>
            <a:ext cx="7086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ДИКТАНТ №18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7643865" cy="5429288"/>
          </a:xfrm>
        </p:spPr>
        <p:txBody>
          <a:bodyPr>
            <a:normAutofit lnSpcReduction="1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Мы живём на берегу прекрасной русской реки Волги.</a:t>
            </a:r>
          </a:p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 берегах этой реки стоят замечательные города.</a:t>
            </a:r>
          </a:p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Разнообразен растительный и животный мир России.</a:t>
            </a:r>
          </a:p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Изучаем природу нашего родного края на уроках в школе.</a:t>
            </a:r>
          </a:p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Волга – одна из самых полноводных и красивых рек России.</a:t>
            </a:r>
          </a:p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Очень важно нам охранять и беречь природу родного края.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ДИКТАНТ №1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79524" y="1600200"/>
            <a:ext cx="7221565" cy="4525963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Идёт снег.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Я иду в лес.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Пришла зима.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Трещит мороз.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Очень холодно.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лесу красиво.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ДИКТАНТ №2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Уже тепло.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Поют птицы.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Журчат ручьи.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Запели птицы.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Светит солнце.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Повеяло весною.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ДИКТАНТ №3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79524" y="1600200"/>
            <a:ext cx="7435879" cy="4525963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Март- заря весны.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Один в поле не воин.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Весна днём красна.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Без труда нет плода.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Дело мастера боится.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Без дела слабеет сила.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ДИКТАНТ №4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79524" y="1600200"/>
            <a:ext cx="7293003" cy="4525963"/>
          </a:xfrm>
        </p:spPr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Делу – время, потехе – час.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Дома стены помогают.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Конец – всему делу венец.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Больше дела – меньше слов.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Где родной край, там и рай.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Кончил дело, гуляй смело.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ДИКТАНТ №5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79524" y="1600200"/>
            <a:ext cx="7221565" cy="4525963"/>
          </a:xfrm>
        </p:spPr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Вот городской парк.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Мы любим тут гулять.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Здесь растут берёзы.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Они стройные и высокие.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 берёзах гнёзда птиц.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Среди берёз легко дышать.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ДИКТАНТ №6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79524" y="1600200"/>
            <a:ext cx="7221565" cy="4525963"/>
          </a:xfrm>
        </p:spPr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Ребята выучили буквы.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Они очень много читают.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Лена и Катя любят сказки.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Света и Вова любят стихи.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книгах много картинок.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Стихи и сказки интересны.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ДИКТАНТ №7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79524" y="1600200"/>
            <a:ext cx="7221565" cy="4525963"/>
          </a:xfrm>
        </p:spPr>
        <p:txBody>
          <a:bodyPr/>
          <a:lstStyle/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Весенний день год кормит.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Матушка-весна всем красна.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Апрель с водой, май с травой.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Черёмуха цветёт - холод идёт.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Коли в мае дождь – будет и рожь.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Кто спит весною – плачет зимою.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ДИКТАНТ №8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79524" y="1600200"/>
            <a:ext cx="7293003" cy="4525963"/>
          </a:xfrm>
        </p:spPr>
        <p:txBody>
          <a:bodyPr/>
          <a:lstStyle/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Жизнь дана на добрые дела.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Срубил дерево – посади два.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Каждому мила своя сторона.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Ученье – свет, а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неученье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– тьма.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Поспешишь – людей насмешишь.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Белые ручки чужие труды любят.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ck of books design templat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769</Words>
  <Application>Microsoft Office PowerPoint</Application>
  <PresentationFormat>Экран (4:3)</PresentationFormat>
  <Paragraphs>127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Stack of books design template</vt:lpstr>
      <vt:lpstr>Тема Office</vt:lpstr>
      <vt:lpstr> ЗРИТЕЛЬНЫЕ  ДИКТАНТЫ  ПО  ФЕДОРЕНКО И.Т. </vt:lpstr>
      <vt:lpstr>ДИКТАНТ №1</vt:lpstr>
      <vt:lpstr>ДИКТАНТ №2</vt:lpstr>
      <vt:lpstr>ДИКТАНТ №3</vt:lpstr>
      <vt:lpstr>ДИКТАНТ №4</vt:lpstr>
      <vt:lpstr>ДИКТАНТ №5</vt:lpstr>
      <vt:lpstr>ДИКТАНТ №6</vt:lpstr>
      <vt:lpstr>ДИКТАНТ №7</vt:lpstr>
      <vt:lpstr>ДИКТАНТ №8</vt:lpstr>
      <vt:lpstr>ДИКТАНТ №9</vt:lpstr>
      <vt:lpstr>ДИКТАНТ №10</vt:lpstr>
      <vt:lpstr>ДИКТАНТ №11</vt:lpstr>
      <vt:lpstr>ДИКТАНТ №12</vt:lpstr>
      <vt:lpstr>ДИКТАНТ №13</vt:lpstr>
      <vt:lpstr>ДИКТАНТ №14</vt:lpstr>
      <vt:lpstr>ДИКТАНТ №15</vt:lpstr>
      <vt:lpstr>ДИКТАНТ №16</vt:lpstr>
      <vt:lpstr>ДИКТАНТ №17</vt:lpstr>
      <vt:lpstr>ДИКТАНТ №18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ЗРИТЕЛЬНЫЕ  ДИКТАНТЫ  ПО  ФЕДОРЕНКО И.Т.</dc:title>
  <dc:creator>home</dc:creator>
  <cp:lastModifiedBy>Алла Николаевна</cp:lastModifiedBy>
  <cp:revision>17</cp:revision>
  <dcterms:created xsi:type="dcterms:W3CDTF">2011-11-22T11:46:05Z</dcterms:created>
  <dcterms:modified xsi:type="dcterms:W3CDTF">2012-01-10T13:59:49Z</dcterms:modified>
</cp:coreProperties>
</file>