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1" r:id="rId2"/>
    <p:sldId id="262" r:id="rId3"/>
    <p:sldId id="263" r:id="rId4"/>
    <p:sldId id="273" r:id="rId5"/>
    <p:sldId id="257" r:id="rId6"/>
    <p:sldId id="259" r:id="rId7"/>
    <p:sldId id="258" r:id="rId8"/>
    <p:sldId id="266" r:id="rId9"/>
    <p:sldId id="265" r:id="rId10"/>
    <p:sldId id="267" r:id="rId11"/>
    <p:sldId id="260" r:id="rId12"/>
    <p:sldId id="268" r:id="rId13"/>
    <p:sldId id="270" r:id="rId14"/>
    <p:sldId id="269" r:id="rId15"/>
    <p:sldId id="272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B49C56-23BF-414E-9A6F-AC29ACDC096E}" type="datetimeFigureOut">
              <a:rPr lang="ru-RU" smtClean="0"/>
              <a:pPr/>
              <a:t>11.11.2011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D866F1-CE1B-4EAF-8D52-62BE308F75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B49C56-23BF-414E-9A6F-AC29ACDC096E}" type="datetimeFigureOut">
              <a:rPr lang="ru-RU" smtClean="0"/>
              <a:pPr/>
              <a:t>11.11.2011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D866F1-CE1B-4EAF-8D52-62BE308F75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B49C56-23BF-414E-9A6F-AC29ACDC096E}" type="datetimeFigureOut">
              <a:rPr lang="ru-RU" smtClean="0"/>
              <a:pPr/>
              <a:t>11.11.2011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D866F1-CE1B-4EAF-8D52-62BE308F75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B49C56-23BF-414E-9A6F-AC29ACDC096E}" type="datetimeFigureOut">
              <a:rPr lang="ru-RU" smtClean="0"/>
              <a:pPr/>
              <a:t>11.11.2011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D866F1-CE1B-4EAF-8D52-62BE308F75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B49C56-23BF-414E-9A6F-AC29ACDC096E}" type="datetimeFigureOut">
              <a:rPr lang="ru-RU" smtClean="0"/>
              <a:pPr/>
              <a:t>11.11.2011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D866F1-CE1B-4EAF-8D52-62BE308F75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B49C56-23BF-414E-9A6F-AC29ACDC096E}" type="datetimeFigureOut">
              <a:rPr lang="ru-RU" smtClean="0"/>
              <a:pPr/>
              <a:t>11.11.2011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D866F1-CE1B-4EAF-8D52-62BE308F75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B49C56-23BF-414E-9A6F-AC29ACDC096E}" type="datetimeFigureOut">
              <a:rPr lang="ru-RU" smtClean="0"/>
              <a:pPr/>
              <a:t>11.11.2011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D866F1-CE1B-4EAF-8D52-62BE308F75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B49C56-23BF-414E-9A6F-AC29ACDC096E}" type="datetimeFigureOut">
              <a:rPr lang="ru-RU" smtClean="0"/>
              <a:pPr/>
              <a:t>11.11.2011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D866F1-CE1B-4EAF-8D52-62BE308F75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B49C56-23BF-414E-9A6F-AC29ACDC096E}" type="datetimeFigureOut">
              <a:rPr lang="ru-RU" smtClean="0"/>
              <a:pPr/>
              <a:t>11.11.2011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D866F1-CE1B-4EAF-8D52-62BE308F75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B49C56-23BF-414E-9A6F-AC29ACDC096E}" type="datetimeFigureOut">
              <a:rPr lang="ru-RU" smtClean="0"/>
              <a:pPr/>
              <a:t>11.11.2011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D866F1-CE1B-4EAF-8D52-62BE308F75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B49C56-23BF-414E-9A6F-AC29ACDC096E}" type="datetimeFigureOut">
              <a:rPr lang="ru-RU" smtClean="0"/>
              <a:pPr/>
              <a:t>11.11.2011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D866F1-CE1B-4EAF-8D52-62BE308F753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AB49C56-23BF-414E-9A6F-AC29ACDC096E}" type="datetimeFigureOut">
              <a:rPr lang="ru-RU" smtClean="0"/>
              <a:pPr/>
              <a:t>11.11.2011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4D866F1-CE1B-4EAF-8D52-62BE308F75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2;&#1072;&#1090;&#1077;&#1088;&#1080;&#1072;&#1083;%20&#1085;&#1072;%20&#1082;&#1086;&#1085;&#1082;&#1091;&#1088;&#1089;\&#1042;%20&#1095;&#1077;&#1083;&#1086;&#1074;&#1077;&#1082;&#1077;%20&#1074;&#1089;&#1105;%20&#1087;&#1088;&#1077;&#1082;&#1088;&#1072;&#1089;&#1085;&#1086;\&#1053;&#1077;%20&#1082;&#1088;&#1072;&#1089;&#1072;&#1074;&#1077;&#1094;%20&#1103;,%20&#1082;&#1086;&#1085;&#1077;&#1095;&#1085;&#1086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0;&#1086;&#1085;&#1082;&#1091;&#1088;&#1089;\&#1051;&#1102;&#1076;&#1084;&#1080;&#1083;&#1072;%20&#1043;&#1091;&#1088;&#1095;&#1077;&#1085;&#1082;&#1086;%20-%20&#1055;&#1077;&#1089;&#1077;&#1085;&#1082;&#1072;%20&#1086;%20&#1093;&#1086;&#1088;&#1086;&#1096;&#1077;&#1084;%20&#1085;&#1072;&#1089;&#1090;&#1088;&#1086;&#1077;&#1085;&#1080;&#1080;%20(&#1050;&#1072;&#1088;&#1085;&#1072;&#1074;&#1072;&#1083;&#1100;&#1085;&#1072;&#1103;%20&#1085;&#1086;&#1095;&#1100;)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785786" y="2285992"/>
            <a:ext cx="7772400" cy="1828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человеке должно быть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всё прекрасно…</a:t>
            </a:r>
            <a:endParaRPr lang="ru-RU" dirty="0"/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785786" y="4857760"/>
            <a:ext cx="7772400" cy="1143008"/>
          </a:xfrm>
        </p:spPr>
        <p:txBody>
          <a:bodyPr>
            <a:normAutofit fontScale="40000" lnSpcReduction="20000"/>
          </a:bodyPr>
          <a:lstStyle/>
          <a:p>
            <a:endParaRPr lang="ru-RU" dirty="0" smtClean="0"/>
          </a:p>
          <a:p>
            <a:r>
              <a:rPr lang="ru-RU" sz="6200" dirty="0" smtClean="0"/>
              <a:t>Презентация </a:t>
            </a:r>
          </a:p>
          <a:p>
            <a:r>
              <a:rPr lang="ru-RU" sz="6200" dirty="0" smtClean="0"/>
              <a:t>к сценарию </a:t>
            </a:r>
          </a:p>
          <a:p>
            <a:r>
              <a:rPr lang="ru-RU" sz="6200" dirty="0" smtClean="0"/>
              <a:t>классного часа </a:t>
            </a:r>
          </a:p>
          <a:p>
            <a:endParaRPr lang="ru-RU" sz="6200" dirty="0"/>
          </a:p>
        </p:txBody>
      </p:sp>
      <p:pic>
        <p:nvPicPr>
          <p:cNvPr id="4" name="Рисунок 3" descr="iCA5C6R4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290" y="4143380"/>
            <a:ext cx="1716532" cy="22047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Не красавец я, конечн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72462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1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8720" y="785794"/>
            <a:ext cx="6766560" cy="4626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2920" y="5214950"/>
            <a:ext cx="8183880" cy="8200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Arial"/>
                <a:cs typeface="Arial"/>
              </a:rPr>
              <a:t/>
            </a:r>
            <a:br>
              <a:rPr lang="ru-RU" sz="4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Arial"/>
                <a:cs typeface="Arial"/>
              </a:rPr>
            </a:br>
            <a:r>
              <a:rPr lang="ru-RU" sz="4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Arial"/>
                <a:cs typeface="Arial"/>
              </a:rPr>
              <a:t/>
            </a:r>
            <a:br>
              <a:rPr lang="ru-RU" sz="4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Arial"/>
                <a:cs typeface="Arial"/>
              </a:rPr>
            </a:br>
            <a:r>
              <a:rPr lang="ru-RU" sz="40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+mn-lt"/>
                <a:cs typeface="Arial"/>
              </a:rPr>
              <a:t>Курить – здоровью вредить!</a:t>
            </a:r>
            <a:endParaRPr lang="ru-RU" sz="40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7" name="Picture 4" descr="КУРИТЬ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6000"/>
          </a:blip>
          <a:stretch>
            <a:fillRect/>
          </a:stretch>
        </p:blipFill>
        <p:spPr bwMode="auto">
          <a:xfrm>
            <a:off x="1500166" y="785794"/>
            <a:ext cx="6143668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2920" y="5286388"/>
            <a:ext cx="8183880" cy="74865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Что выберешь ты?</a:t>
            </a:r>
            <a:endParaRPr lang="ru-RU" sz="4000" dirty="0"/>
          </a:p>
        </p:txBody>
      </p:sp>
      <p:pic>
        <p:nvPicPr>
          <p:cNvPr id="7" name="Содержимое 6" descr="лёгкие курильщика и здоровы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7355" y="664174"/>
            <a:ext cx="8069290" cy="45507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929190" y="1714488"/>
            <a:ext cx="3643338" cy="350046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Э. А. Асадов: </a:t>
            </a:r>
          </a:p>
          <a:p>
            <a:endParaRPr lang="ru-RU" sz="28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«Говорите, люди,</a:t>
            </a:r>
          </a:p>
          <a:p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говорите,</a:t>
            </a:r>
          </a:p>
          <a:p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Самые хорошие</a:t>
            </a:r>
          </a:p>
          <a:p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слова!</a:t>
            </a:r>
          </a:p>
          <a:p>
            <a:endParaRPr lang="ru-RU" sz="2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be_05fp0639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714356"/>
            <a:ext cx="3929090" cy="478634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хорошее настроение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85728"/>
            <a:ext cx="8429684" cy="592935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/>
              <a:t>Что вы решили?</a:t>
            </a:r>
            <a:endParaRPr lang="ru-RU" sz="5400" dirty="0"/>
          </a:p>
        </p:txBody>
      </p:sp>
      <p:pic>
        <p:nvPicPr>
          <p:cNvPr id="4" name="Содержимое 3" descr="Изображение 4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7" y="530225"/>
            <a:ext cx="6858047" cy="43989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071538" y="1571612"/>
            <a:ext cx="7358114" cy="3325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Вы, </a:t>
            </a:r>
            <a:r>
              <a:rPr lang="ru-RU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нахмурясь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выйдите из дома,</a:t>
            </a:r>
          </a:p>
          <a:p>
            <a:pPr>
              <a:lnSpc>
                <a:spcPct val="200000"/>
              </a:lnSpc>
            </a:pP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Вам не в радость солнечный денёк,</a:t>
            </a:r>
          </a:p>
          <a:p>
            <a:pPr>
              <a:lnSpc>
                <a:spcPct val="200000"/>
              </a:lnSpc>
            </a:pP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Пусть Вам улыбнётся, как своей знакомой</a:t>
            </a:r>
          </a:p>
          <a:p>
            <a:pPr>
              <a:lnSpc>
                <a:spcPct val="200000"/>
              </a:lnSpc>
            </a:pP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Вами вовсе незнакомый, встречный паренёк…</a:t>
            </a:r>
          </a:p>
          <a:p>
            <a:pPr>
              <a:lnSpc>
                <a:spcPct val="200000"/>
              </a:lnSpc>
            </a:pP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улыбка, без сомнения, вдруг коснётся Ваших глаз,</a:t>
            </a:r>
          </a:p>
          <a:p>
            <a:pPr>
              <a:lnSpc>
                <a:spcPct val="200000"/>
              </a:lnSpc>
            </a:pP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хорошее настроение не покинет больше Вас.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Людмила Гурченко - Песенка о хорошем настроении (Карнавальная ночь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572396" y="557214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3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Содержимое 9" descr="агрессивное поведение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28596" y="1285860"/>
            <a:ext cx="4110067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Содержимое 12" descr="девушка осень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52963" y="1285860"/>
            <a:ext cx="3930650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недовольство.jpe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714348" y="1447800"/>
            <a:ext cx="3714776" cy="41957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Содержимое 7" descr="счастливые дети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52963" y="1428736"/>
            <a:ext cx="3991004" cy="42148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Содержимое 9" descr="здоровый и спортивный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rcRect l="1575" b="4762"/>
          <a:stretch>
            <a:fillRect/>
          </a:stretch>
        </p:blipFill>
        <p:spPr>
          <a:xfrm>
            <a:off x="4714876" y="1500174"/>
            <a:ext cx="3868737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Содержимое 8" descr="я самый больной в мире человек.jpe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500034" y="1500174"/>
            <a:ext cx="4071966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929190" y="1714488"/>
            <a:ext cx="3500462" cy="350046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 П. Чехов: </a:t>
            </a:r>
          </a:p>
          <a:p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 В человеке должно быть всё прекрасно: и лицо, и одежда, и душа, и мысли…»</a:t>
            </a:r>
            <a:endParaRPr lang="ru-RU" sz="2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Ошарина Л В\Рабочий стол\Конкурс\pch_045i.bmp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85786" y="1357298"/>
            <a:ext cx="3543300" cy="39433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+mn-lt"/>
              </a:rPr>
              <a:t>Невежа, хулиган, хам                       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проблемы с законом?</a:t>
            </a:r>
            <a:endParaRPr lang="ru-RU" dirty="0">
              <a:latin typeface="+mn-lt"/>
            </a:endParaRPr>
          </a:p>
        </p:txBody>
      </p:sp>
      <p:pic>
        <p:nvPicPr>
          <p:cNvPr id="16" name="Содержимое 15" descr="0009-016-Gorodskie-ptitsy-sputniki-tvoi-golubi-sinitsy-galki-vorobi-etik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65274" y="642918"/>
            <a:ext cx="3213453" cy="39509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10" name="Прямая со стрелкой 9"/>
          <p:cNvCxnSpPr/>
          <p:nvPr/>
        </p:nvCxnSpPr>
        <p:spPr>
          <a:xfrm rot="5400000">
            <a:off x="4465637" y="5321313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57224" y="2643182"/>
            <a:ext cx="7772400" cy="18288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Всё хорошо, что хорошо кончается.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Прежде чем войти, подумай о выходе.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Чем оплошал, за то и отвечаешь.</a:t>
            </a:r>
            <a:endParaRPr lang="ru-RU" sz="2800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00034" y="5143512"/>
            <a:ext cx="7772400" cy="9144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85393" y="714356"/>
            <a:ext cx="6973214" cy="47905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007-014-Na-lavochkakh-tak-otdykhat-khorosh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1637" y="571480"/>
            <a:ext cx="5500726" cy="52978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410</TotalTime>
  <Words>120</Words>
  <Application>Microsoft Office PowerPoint</Application>
  <PresentationFormat>Экран (4:3)</PresentationFormat>
  <Paragraphs>24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Аспект</vt:lpstr>
      <vt:lpstr>В человеке должно быть    всё прекрасно…</vt:lpstr>
      <vt:lpstr>Слайд 2</vt:lpstr>
      <vt:lpstr>Слайд 3</vt:lpstr>
      <vt:lpstr>Слайд 4</vt:lpstr>
      <vt:lpstr>Слайд 5</vt:lpstr>
      <vt:lpstr> Невежа, хулиган, хам                         проблемы с законом?</vt:lpstr>
      <vt:lpstr>Всё хорошо, что хорошо кончается.  Прежде чем войти, подумай о выходе.  Чем оплошал, за то и отвечаешь.</vt:lpstr>
      <vt:lpstr>Слайд 8</vt:lpstr>
      <vt:lpstr>Слайд 9</vt:lpstr>
      <vt:lpstr>Слайд 10</vt:lpstr>
      <vt:lpstr>  Курить – здоровью вредить!</vt:lpstr>
      <vt:lpstr>Что выберешь ты?</vt:lpstr>
      <vt:lpstr>Слайд 13</vt:lpstr>
      <vt:lpstr>Слайд 14</vt:lpstr>
      <vt:lpstr>Что вы решили?</vt:lpstr>
      <vt:lpstr>Слайд 16</vt:lpstr>
    </vt:vector>
  </TitlesOfParts>
  <Company>МОУ СОШ № 71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человеке должно быть всё   прекрасно…</dc:title>
  <dc:creator>Ошарина Л В</dc:creator>
  <cp:lastModifiedBy>Мамочка</cp:lastModifiedBy>
  <cp:revision>45</cp:revision>
  <dcterms:created xsi:type="dcterms:W3CDTF">2011-01-12T08:03:17Z</dcterms:created>
  <dcterms:modified xsi:type="dcterms:W3CDTF">2011-11-11T16:57:56Z</dcterms:modified>
</cp:coreProperties>
</file>