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7" r:id="rId3"/>
    <p:sldId id="268" r:id="rId4"/>
    <p:sldId id="269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0CC00"/>
    <a:srgbClr val="003300"/>
    <a:srgbClr val="FF6600"/>
    <a:srgbClr val="D054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y.ru/m/files/view/tehnologicheskii_priem_-volshebnaya_tru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korono.ru/uploads/posts/2010-08/thumbs/1282487427_069.photoframe.korono.ru.jpg" TargetMode="External"/><Relationship Id="rId4" Type="http://schemas.openxmlformats.org/officeDocument/2006/relationships/hyperlink" Target="http://metodisty.ru/m/files/view/zhakulina_i-v-_tehnologicheskii_priem_-volshebnaya_truba-_dlya_MS_PowerPoint_-rus-yaz-_1-4_k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263972">
            <a:off x="1171742" y="1056873"/>
            <a:ext cx="60583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Слова  с  непроверяемым </a:t>
            </a:r>
          </a:p>
          <a:p>
            <a:pPr algn="ctr"/>
            <a:r>
              <a:rPr lang="ru-RU" sz="32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написанием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Часть 2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270087">
            <a:off x="2856794" y="2537990"/>
            <a:ext cx="396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УМК  «Гармония», 2 класс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249026">
            <a:off x="2635114" y="315807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Выполнила: Девятерикова Зинаида Валентиновна</a:t>
            </a:r>
          </a:p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учитель начальных классов</a:t>
            </a:r>
          </a:p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МАОУ «СОШ №15», г.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Губахи</a:t>
            </a: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i="1" dirty="0" smtClean="0">
                <a:latin typeface="Arial" pitchFamily="34" charset="0"/>
                <a:cs typeface="Arial" pitchFamily="34" charset="0"/>
              </a:rPr>
              <a:t>Пермского края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 rot="21399885">
            <a:off x="4490909" y="4801308"/>
            <a:ext cx="1138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ru-RU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год</a:t>
            </a: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 rot="21333092">
            <a:off x="2934447" y="5513007"/>
            <a:ext cx="585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b="1" i="1" dirty="0">
                <a:latin typeface="Arial" pitchFamily="34" charset="0"/>
                <a:cs typeface="Arial" pitchFamily="34" charset="0"/>
              </a:rPr>
              <a:t>Технологический приём  «Волшебная труба»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Блок-схема: память с прямым доступом 15"/>
          <p:cNvSpPr/>
          <p:nvPr/>
        </p:nvSpPr>
        <p:spPr>
          <a:xfrm flipH="1">
            <a:off x="2555776" y="4725144"/>
            <a:ext cx="3527672" cy="1440160"/>
          </a:xfrm>
          <a:prstGeom prst="flowChartMagneticDrum">
            <a:avLst/>
          </a:prstGeom>
          <a:solidFill>
            <a:srgbClr val="CCCC00"/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9552" y="3356992"/>
            <a:ext cx="3857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смитана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0"/>
            <a:ext cx="4857752" cy="6858000"/>
          </a:xfrm>
          <a:prstGeom prst="rect">
            <a:avLst/>
          </a:prstGeom>
          <a:solidFill>
            <a:srgbClr val="669900"/>
          </a:solidFill>
          <a:ln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07904" y="5157192"/>
            <a:ext cx="2521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тлета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1920" y="5157192"/>
            <a:ext cx="3357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мак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роны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5013176"/>
            <a:ext cx="2857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см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тана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14290"/>
            <a:ext cx="88582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каких словах допущена ошибка?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1714488"/>
            <a:ext cx="28844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лапша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928670"/>
            <a:ext cx="24865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катлета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500306"/>
            <a:ext cx="357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макороны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 descr="http://thumbs.dreamstime.com/thumblarge_516/1277756132Ty2c9Y.jpg"/>
          <p:cNvPicPr>
            <a:picLocks noChangeAspect="1" noChangeArrowheads="1"/>
          </p:cNvPicPr>
          <p:nvPr/>
        </p:nvPicPr>
        <p:blipFill>
          <a:blip r:embed="rId2" cstate="print"/>
          <a:srcRect b="7391"/>
          <a:stretch>
            <a:fillRect/>
          </a:stretch>
        </p:blipFill>
        <p:spPr bwMode="auto">
          <a:xfrm rot="10800000">
            <a:off x="3131840" y="4725143"/>
            <a:ext cx="3888432" cy="1467334"/>
          </a:xfrm>
          <a:prstGeom prst="flowChartOnlineStorage">
            <a:avLst/>
          </a:prstGeom>
          <a:noFill/>
          <a:ln w="28575">
            <a:solidFill>
              <a:srgbClr val="CC99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17391E-6 L 0.00226 0.59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5976 L 0.43542 0.597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-0.0185 L 0.35034 -0.018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035 -0.0185 L 0.15348 -0.5744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0.01041 L -0.01945 0.4831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48312 L 0.68142 0.483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143 0.48311 L 0.50434 0.0191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-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-0.01041 L -0.05712 0.3686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36864 L 0.36024 0.3686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00648E-6 L 0.25 3.00648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06 -0.0185 L 0.13159 -0.364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09 0.00255 L -0.07709 0.243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09 0.24376 L 0.36388 0.254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0435E-6 L 0.2599 0.0002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052 0.00255 L 0.11944 -0.2072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2" grpId="0"/>
      <p:bldP spid="12" grpId="1"/>
      <p:bldP spid="15" grpId="0"/>
      <p:bldP spid="15" grpId="1"/>
      <p:bldP spid="18" grpId="0"/>
      <p:bldP spid="18" grpId="1"/>
      <p:bldP spid="13" grpId="0"/>
      <p:bldP spid="13" grpId="1"/>
      <p:bldP spid="13" grpId="2"/>
      <p:bldP spid="11" grpId="0"/>
      <p:bldP spid="11" grpId="1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Блок-схема: память с прямым доступом 15"/>
          <p:cNvSpPr/>
          <p:nvPr/>
        </p:nvSpPr>
        <p:spPr>
          <a:xfrm flipH="1">
            <a:off x="3203847" y="4941168"/>
            <a:ext cx="3095625" cy="1439863"/>
          </a:xfrm>
          <a:prstGeom prst="flowChartMagneticDrum">
            <a:avLst/>
          </a:prstGeom>
          <a:solidFill>
            <a:srgbClr val="CCCC00"/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0"/>
            <a:ext cx="4857752" cy="6858000"/>
          </a:xfrm>
          <a:prstGeom prst="rect">
            <a:avLst/>
          </a:prstGeom>
          <a:solidFill>
            <a:srgbClr val="669900"/>
          </a:solidFill>
          <a:ln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14290"/>
            <a:ext cx="88582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каких словах допущена ошибка?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928670"/>
            <a:ext cx="2628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latin typeface="Arial" pitchFamily="34" charset="0"/>
                <a:cs typeface="Arial" pitchFamily="34" charset="0"/>
              </a:rPr>
              <a:t>сасиски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085184"/>
            <a:ext cx="2325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мпот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1714488"/>
            <a:ext cx="371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кортошка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500306"/>
            <a:ext cx="2775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колбаса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27984" y="5229200"/>
            <a:ext cx="3168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ртошка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3284984"/>
            <a:ext cx="2487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кампот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3968" y="5085184"/>
            <a:ext cx="3857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сиски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 descr="http://thumbs.dreamstime.com/thumblarge_516/1277756132Ty2c9Y.jpg"/>
          <p:cNvPicPr>
            <a:picLocks noChangeAspect="1" noChangeArrowheads="1"/>
          </p:cNvPicPr>
          <p:nvPr/>
        </p:nvPicPr>
        <p:blipFill>
          <a:blip r:embed="rId2" cstate="print"/>
          <a:srcRect b="7391"/>
          <a:stretch>
            <a:fillRect/>
          </a:stretch>
        </p:blipFill>
        <p:spPr bwMode="auto">
          <a:xfrm rot="10800000">
            <a:off x="3707904" y="4941168"/>
            <a:ext cx="3600400" cy="1440160"/>
          </a:xfrm>
          <a:prstGeom prst="flowChartOnlineStorage">
            <a:avLst/>
          </a:prstGeom>
          <a:noFill/>
          <a:ln w="28575">
            <a:solidFill>
              <a:srgbClr val="CC99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7391E-6 L -0.00556 0.59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6 0.5976 L 0.41181 0.597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32007E-6 L 0.24566 -0.0080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66 -0.0081 L 0.02518 -0.5744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90287E-7 L -0.0019 0.4935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 0.49352 L 0.40764 0.504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00648E-6 L 0.22048 3.00648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7 -0.02891 L 0.00798 -0.4905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1041 L -0.00573 0.3686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0.36864 L 0.65591 0.3790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011 0.37118 L 0.45105 0.0434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-4.18131E-6 L 0.01354 0.2541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4 0.25417 L 0.45452 0.2541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306 0.00231 L 0.0224 -0.2178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4" grpId="2"/>
      <p:bldP spid="15" grpId="0"/>
      <p:bldP spid="15" grpId="1"/>
      <p:bldP spid="17" grpId="0"/>
      <p:bldP spid="17" grpId="1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память с прямым доступом 11"/>
          <p:cNvSpPr/>
          <p:nvPr/>
        </p:nvSpPr>
        <p:spPr>
          <a:xfrm flipH="1">
            <a:off x="3203848" y="4797152"/>
            <a:ext cx="3095625" cy="1439863"/>
          </a:xfrm>
          <a:prstGeom prst="flowChartMagneticDrum">
            <a:avLst/>
          </a:prstGeom>
          <a:solidFill>
            <a:srgbClr val="CCCC00"/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0"/>
            <a:ext cx="4857752" cy="6858000"/>
          </a:xfrm>
          <a:prstGeom prst="rect">
            <a:avLst/>
          </a:prstGeom>
          <a:solidFill>
            <a:srgbClr val="669900"/>
          </a:solidFill>
          <a:ln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14290"/>
            <a:ext cx="88582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каких словах допущена ошибка?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980728"/>
            <a:ext cx="28777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latin typeface="Arial" pitchFamily="34" charset="0"/>
                <a:cs typeface="Arial" pitchFamily="34" charset="0"/>
              </a:rPr>
              <a:t>памидор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1772816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морковь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500306"/>
            <a:ext cx="2415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огурец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5013176"/>
            <a:ext cx="2856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пуста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3500438"/>
            <a:ext cx="2631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копуста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11960" y="5013176"/>
            <a:ext cx="30186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мидор</a:t>
            </a:r>
            <a:endParaRPr lang="ru-RU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2" descr="http://thumbs.dreamstime.com/thumblarge_516/1277756132Ty2c9Y.jpg"/>
          <p:cNvPicPr>
            <a:picLocks noChangeAspect="1" noChangeArrowheads="1"/>
          </p:cNvPicPr>
          <p:nvPr/>
        </p:nvPicPr>
        <p:blipFill>
          <a:blip r:embed="rId2" cstate="print"/>
          <a:srcRect b="7391"/>
          <a:stretch>
            <a:fillRect/>
          </a:stretch>
        </p:blipFill>
        <p:spPr bwMode="auto">
          <a:xfrm rot="10800000">
            <a:off x="3707904" y="4797152"/>
            <a:ext cx="3384376" cy="1440160"/>
          </a:xfrm>
          <a:prstGeom prst="flowChartOnlineStorage">
            <a:avLst/>
          </a:prstGeom>
          <a:noFill/>
          <a:ln w="28575">
            <a:solidFill>
              <a:srgbClr val="CC99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9963E-6 L 0.00017 0.558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55851 L 0.41753 0.5585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2891 L 0.21892 -0.0289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94 -0.0185 L 0.05539 -0.5323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0.01041 L -0.00782 0.443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4431 L 0.60643 0.4535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812 0.44311 L 0.45694 0.03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87 0.33718 L 0.65173 0.3371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781 0.33718 L 0.46284 0.0434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4.7271E-6 L 0.01805 0.1914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6 0.19148 L 0.42744 0.1914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 -0.02891 L 0.20729 -0.0474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98 -0.02891 L 0.04062 -0.2282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7" grpId="0"/>
      <p:bldP spid="17" grpId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1277219">
            <a:off x="1215891" y="828753"/>
            <a:ext cx="71726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Использованные ресурсы: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http://metodisty.ru/m/files/view/tehnologicheskii_priem_-volshebnaya_truba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Технологический приём Е. А.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Чулихиной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«Волшебная труба»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4"/>
              </a:rPr>
              <a:t>http://metodisty.ru/m/files/view/zhakulina_i-v-_tehnologicheskii_priem_-volshebnaya_truba-_dlya_MS_PowerPoint_-rus-yaz-_1-4_kl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Жакулина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И. В. технологический приём «Волшебная труба» для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для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MS PowerPoint (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рус.яз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., 1-4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.)</a:t>
            </a:r>
          </a:p>
          <a:p>
            <a:pPr lvl="0"/>
            <a:r>
              <a:rPr lang="ru-RU" u="sng" dirty="0" smtClean="0">
                <a:latin typeface="Arial" pitchFamily="34" charset="0"/>
                <a:cs typeface="Arial" pitchFamily="34" charset="0"/>
                <a:hlinkClick r:id="rId5"/>
              </a:rPr>
              <a:t>http://korono.ru/uploads/posts/2010-08/thumbs/1282487427_069.photoframe.korono.ru.jpg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Фон первого и последнего слайдов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139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metodist</dc:creator>
  <cp:lastModifiedBy>user</cp:lastModifiedBy>
  <cp:revision>96</cp:revision>
  <dcterms:created xsi:type="dcterms:W3CDTF">2010-05-03T02:34:30Z</dcterms:created>
  <dcterms:modified xsi:type="dcterms:W3CDTF">2012-01-10T15:25:35Z</dcterms:modified>
</cp:coreProperties>
</file>