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EBC441B-E8F9-456A-A8E1-236E20497B58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E4B1B8-1F9F-4B1A-9373-DEDBB2865D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Раскройте скобки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7786742" cy="4983179"/>
          </a:xfrm>
        </p:spPr>
        <p:txBody>
          <a:bodyPr>
            <a:normAutofit/>
          </a:bodyPr>
          <a:lstStyle/>
          <a:p>
            <a:r>
              <a:rPr lang="ru-RU" dirty="0" smtClean="0"/>
              <a:t>Библиотека университета ежегодно пополняется (600-700 экземпляры) книг. Разность между (94) и (58) составляет (36). Небольшой старинный город с ( 5100 жителей), живописно расположенный по (оба – обе) сторонам реки, привлекал взгляды туристов. Вес искусственного спутника Земли был равен (1354 кг). На дорогу у нас ушло более (полтора) суток. Автобусная остановка находится совсем недалеко, в (полтораста шагов) отсюда. Можно было обойтись (полторы тысячи рублей)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Обособление приложений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Обособляются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00108"/>
            <a:ext cx="4038600" cy="5643602"/>
          </a:xfrm>
        </p:spPr>
        <p:txBody>
          <a:bodyPr>
            <a:noAutofit/>
          </a:bodyPr>
          <a:lstStyle/>
          <a:p>
            <a:r>
              <a:rPr lang="ru-RU" sz="1400" dirty="0" smtClean="0"/>
              <a:t>1. любые приложения, относящиеся к личному местоимению:</a:t>
            </a:r>
          </a:p>
          <a:p>
            <a:r>
              <a:rPr lang="ru-RU" sz="1400" dirty="0" smtClean="0"/>
              <a:t>2. одиночное приложение, имеющее характер уточнения или пояснения:</a:t>
            </a:r>
          </a:p>
          <a:p>
            <a:r>
              <a:rPr lang="ru-RU" sz="1400" dirty="0" smtClean="0"/>
              <a:t>3. распространенное приложение, стоящее после определяемого существительного, как правило, имеет характер уточнения (пояснения);</a:t>
            </a:r>
          </a:p>
          <a:p>
            <a:r>
              <a:rPr lang="ru-RU" sz="1400" dirty="0" smtClean="0"/>
              <a:t>4. распространенное приложение, стоящее перед определяемым существительным, если имеет добавочное значение причины (такое приложение можно заменить оборотом со словом будучи)</a:t>
            </a:r>
          </a:p>
          <a:p>
            <a:r>
              <a:rPr lang="ru-RU" sz="1400" dirty="0" smtClean="0"/>
              <a:t>5. уточняющие приложения, присоединенные союзами то есть, или (в значении то есть), словами даже, например, в особенности, по прозванию, по имени, в том числе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6. приложения, присоединяемые союзами как, выделяются запятыми, если имеют значение причинности; если же союз как выражает значение « в качестве», то запятая не ставится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571480"/>
            <a:ext cx="3929090" cy="5929354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/>
              <a:t>1. Мы, </a:t>
            </a:r>
            <a:r>
              <a:rPr lang="ru-RU" sz="4000" i="1" dirty="0" smtClean="0"/>
              <a:t>артиллеристы</a:t>
            </a:r>
            <a:r>
              <a:rPr lang="ru-RU" sz="4000" dirty="0" smtClean="0"/>
              <a:t>, хлопотали возле орудий.</a:t>
            </a:r>
          </a:p>
          <a:p>
            <a:r>
              <a:rPr lang="ru-RU" sz="4000" dirty="0" smtClean="0"/>
              <a:t>2. Другом детства Пушкина была его сестра, </a:t>
            </a:r>
            <a:r>
              <a:rPr lang="ru-RU" sz="4000" i="1" dirty="0" smtClean="0"/>
              <a:t>Ольга Сергеевна.</a:t>
            </a:r>
          </a:p>
          <a:p>
            <a:r>
              <a:rPr lang="ru-RU" sz="4000" dirty="0" smtClean="0"/>
              <a:t>3. Ананас, </a:t>
            </a:r>
            <a:r>
              <a:rPr lang="ru-RU" sz="4000" i="1" dirty="0" smtClean="0"/>
              <a:t>чудесный дар природы тропиков</a:t>
            </a:r>
            <a:r>
              <a:rPr lang="ru-RU" sz="4000" dirty="0" smtClean="0"/>
              <a:t>, похож на большую кедровую шишку весом в два-три килограмма.</a:t>
            </a:r>
          </a:p>
          <a:p>
            <a:endParaRPr lang="ru-RU" sz="4000" dirty="0"/>
          </a:p>
          <a:p>
            <a:r>
              <a:rPr lang="ru-RU" sz="4000" dirty="0" smtClean="0"/>
              <a:t>4. </a:t>
            </a:r>
            <a:r>
              <a:rPr lang="ru-RU" sz="4000" i="1" dirty="0" smtClean="0"/>
              <a:t>Смышленые звери</a:t>
            </a:r>
            <a:r>
              <a:rPr lang="ru-RU" sz="4000" dirty="0" smtClean="0"/>
              <a:t>, бобры зимуют разумно .</a:t>
            </a:r>
          </a:p>
          <a:p>
            <a:r>
              <a:rPr lang="ru-RU" sz="4000" i="1" dirty="0" smtClean="0"/>
              <a:t>Коренной моряк</a:t>
            </a:r>
            <a:r>
              <a:rPr lang="ru-RU" sz="4000" dirty="0" smtClean="0"/>
              <a:t>, Воропаев впервые увидел море уже будучи взрослым.</a:t>
            </a:r>
          </a:p>
          <a:p>
            <a:endParaRPr lang="ru-RU" sz="4000" dirty="0"/>
          </a:p>
          <a:p>
            <a:r>
              <a:rPr lang="ru-RU" sz="4000" dirty="0" smtClean="0"/>
              <a:t>5. Отец показал мне деревянный ларь, </a:t>
            </a:r>
            <a:r>
              <a:rPr lang="ru-RU" sz="4000" i="1" dirty="0" smtClean="0"/>
              <a:t>то есть ящик</a:t>
            </a:r>
            <a:r>
              <a:rPr lang="ru-RU" sz="4000" dirty="0" smtClean="0"/>
              <a:t>, широкий вверху и узенький внизу.</a:t>
            </a:r>
          </a:p>
          <a:p>
            <a:r>
              <a:rPr lang="ru-RU" sz="4000" dirty="0" smtClean="0"/>
              <a:t>Отправился я со старостиным сыном и другим крестьянином, </a:t>
            </a:r>
            <a:r>
              <a:rPr lang="ru-RU" sz="4000" i="1" dirty="0" smtClean="0"/>
              <a:t>по имени Егор, </a:t>
            </a:r>
            <a:r>
              <a:rPr lang="ru-RU" sz="4000" dirty="0" smtClean="0"/>
              <a:t>на охоту.</a:t>
            </a:r>
          </a:p>
          <a:p>
            <a:r>
              <a:rPr lang="ru-RU" sz="4000" dirty="0" smtClean="0"/>
              <a:t>6. Метро, </a:t>
            </a:r>
            <a:r>
              <a:rPr lang="ru-RU" sz="4000" i="1" dirty="0" smtClean="0"/>
              <a:t>как скоростной вид транспорта</a:t>
            </a:r>
            <a:r>
              <a:rPr lang="ru-RU" sz="4000" dirty="0" smtClean="0"/>
              <a:t>, перевозит за сутки миллион людей.</a:t>
            </a:r>
          </a:p>
          <a:p>
            <a:r>
              <a:rPr lang="ru-RU" sz="4000" dirty="0" smtClean="0"/>
              <a:t>Крылов </a:t>
            </a:r>
            <a:r>
              <a:rPr lang="ru-RU" sz="4000" i="1" dirty="0" smtClean="0"/>
              <a:t>как баснописец </a:t>
            </a:r>
            <a:r>
              <a:rPr lang="ru-RU" sz="4000" dirty="0" smtClean="0"/>
              <a:t>известен всем, Крылов </a:t>
            </a:r>
            <a:r>
              <a:rPr lang="ru-RU" sz="4000" i="1" dirty="0" smtClean="0"/>
              <a:t>как драматург</a:t>
            </a:r>
            <a:r>
              <a:rPr lang="ru-RU" sz="4000" dirty="0" smtClean="0"/>
              <a:t> – лишь немногим</a:t>
            </a:r>
            <a:r>
              <a:rPr lang="ru-RU" sz="34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500990" cy="14398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Одиночные приложение, как правило, присоединяются к определяемому существительному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дефисом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, так как сливаются с ним в одно смысловое целое: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Осетин-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извозчик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погонял лошадей.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Птица-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песня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опять встрепенулась в груди и взмахнула орлиным крылом.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7572428" cy="398304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Дефис</a:t>
            </a:r>
            <a:r>
              <a:rPr lang="ru-RU" dirty="0" smtClean="0"/>
              <a:t> </a:t>
            </a:r>
            <a:r>
              <a:rPr lang="ru-RU" i="1" dirty="0" smtClean="0"/>
              <a:t>не ставится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если приложение, стоящее перед определяемым словом, близко по значению к согласованному определению, выраженному качественным прилагательным:</a:t>
            </a:r>
          </a:p>
          <a:p>
            <a:r>
              <a:rPr lang="ru-RU" dirty="0" smtClean="0"/>
              <a:t>Жил в хижине</a:t>
            </a:r>
            <a:r>
              <a:rPr lang="ru-RU" i="1" dirty="0" smtClean="0"/>
              <a:t> бедняк сапожник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если приложение, выраженное именем нарицательным, стоит перед определяемым словом, выраженным именем собственным:</a:t>
            </a:r>
          </a:p>
          <a:p>
            <a:r>
              <a:rPr lang="ru-RU" i="1" dirty="0" smtClean="0"/>
              <a:t>Река Волга </a:t>
            </a:r>
            <a:r>
              <a:rPr lang="ru-RU" dirty="0" smtClean="0"/>
              <a:t>впадает в Каспийское море.</a:t>
            </a:r>
          </a:p>
          <a:p>
            <a:r>
              <a:rPr lang="ru-RU" dirty="0" smtClean="0"/>
              <a:t>3. если приложение является общепринятым обращением:</a:t>
            </a:r>
          </a:p>
          <a:p>
            <a:r>
              <a:rPr lang="ru-RU" i="1" dirty="0" smtClean="0"/>
              <a:t>Товарищ генерал, господин полковник, пан директор.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Расставьте знаки препинания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543824" cy="49117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Димка мореплаватель был бесстрашный парень. Десяток больших рек и сотни малых речек несут воды в матушку Обь. Ипполит поражал своим необыкновенным сходством с сестрой красавицею. На бугре береза свечка в лунных перьях серебра. Они устроились на разостланной на снегу плащ палатке. По легкой подтянутой фигуре его можно было принять за вышедшего в запас офицера строевика. Все-таки любила она почитать Клава. Перед роялем сидела черномазенькая моя сестрица </a:t>
            </a:r>
            <a:r>
              <a:rPr lang="ru-RU" dirty="0" err="1" smtClean="0"/>
              <a:t>Любочка</a:t>
            </a:r>
            <a:r>
              <a:rPr lang="ru-RU" dirty="0" smtClean="0"/>
              <a:t>. Зашумели над затоном тростники. Плачет девушка царевна у реки. По соседству садились вертолеты посверкивая своими вращающимися лопастями крыльями.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Проверьте написанное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758138" cy="49117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Димка - мореплаватель был бесстрашный парень. Десяток больших рек и сотни малых речек несут воды в матушку - Обь. Ипполит поражал своим необыкновенным сходством с сестрой - красавицею. На бугре береза - свечка в лунных перьях серебра. Они устроились на разостланной на снегу плащ - палатке. По легкой подтянутой фигуре его можно было принять за вышедшего в запас офицера - строевика. Все-таки любила она почитать, Клава. Перед роялем сидела черномазенькая моя сестрица </a:t>
            </a:r>
            <a:r>
              <a:rPr lang="ru-RU" dirty="0" err="1" smtClean="0"/>
              <a:t>Любочка</a:t>
            </a:r>
            <a:r>
              <a:rPr lang="ru-RU" dirty="0" smtClean="0"/>
              <a:t>. Зашумели над затоном тростники. Плачет девушка - царевна у реки. По соседству садились вертолеты, посверкивая своими вращающимися лопастями - крыльями.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649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Раскройте скобки</vt:lpstr>
      <vt:lpstr>Приложение</vt:lpstr>
      <vt:lpstr>Обособляются</vt:lpstr>
      <vt:lpstr>Одиночные приложение, как правило, присоединяются к определяемому существительному дефисом, так как сливаются с ним в одно смысловое целое: Осетин-извозчик погонял лошадей. Птица-песня опять встрепенулась в груди и взмахнула орлиным крылом.</vt:lpstr>
      <vt:lpstr>Расставьте знаки препинания</vt:lpstr>
      <vt:lpstr>Проверьте написанное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</dc:title>
  <dc:creator>ночной эльф</dc:creator>
  <cp:lastModifiedBy>ночной эльф</cp:lastModifiedBy>
  <cp:revision>7</cp:revision>
  <dcterms:created xsi:type="dcterms:W3CDTF">2011-12-05T17:56:57Z</dcterms:created>
  <dcterms:modified xsi:type="dcterms:W3CDTF">2011-12-05T19:02:32Z</dcterms:modified>
</cp:coreProperties>
</file>