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EBF88B6-DB6E-4207-84B8-EE87B290489C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F0CD9C-79EF-4A0F-9029-3DB06452D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Расставьте ударение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Августовский, агент, айва, банты, безудержный, броня (документ), броня (защита), вероисповедание, взрывчатый, включишь, вручит, втридорога, дремота, еретик, завидно, загнутый, загодя, закупорив, иксы.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dirty="0" smtClean="0"/>
              <a:t>вгустовский, аг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/>
              <a:t>нт, айв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dirty="0" smtClean="0"/>
              <a:t>, б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dirty="0" smtClean="0"/>
              <a:t>нты, без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dirty="0" smtClean="0"/>
              <a:t>держный, бр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dirty="0" smtClean="0"/>
              <a:t>ня (документ), брон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ru-RU" dirty="0" smtClean="0"/>
              <a:t> (защита), вероиспов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/>
              <a:t>дание, взр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</a:t>
            </a:r>
            <a:r>
              <a:rPr lang="ru-RU" dirty="0" smtClean="0"/>
              <a:t>вчатый, включ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шь, вруч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т, втр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дорога, дрем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dirty="0" smtClean="0"/>
              <a:t>та, ерет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к, зав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дно, 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dirty="0" smtClean="0"/>
              <a:t>гнутый, 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dirty="0" smtClean="0"/>
              <a:t>годя, зак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dirty="0" smtClean="0"/>
              <a:t>порив,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ксы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Однородные члены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642942"/>
          </a:xfrm>
        </p:spPr>
        <p:txBody>
          <a:bodyPr/>
          <a:lstStyle/>
          <a:p>
            <a:r>
              <a:rPr lang="ru-RU" dirty="0" smtClean="0"/>
              <a:t>Запятая ставится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000109"/>
            <a:ext cx="4041775" cy="714380"/>
          </a:xfrm>
        </p:spPr>
        <p:txBody>
          <a:bodyPr/>
          <a:lstStyle/>
          <a:p>
            <a:r>
              <a:rPr lang="ru-RU" dirty="0" smtClean="0"/>
              <a:t>Запятая не ставится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143116"/>
            <a:ext cx="4040188" cy="398304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</a:t>
            </a:r>
            <a:r>
              <a:rPr lang="ru-RU" dirty="0" smtClean="0"/>
              <a:t>сли однородные члены не соединены союзами;</a:t>
            </a:r>
          </a:p>
          <a:p>
            <a:r>
              <a:rPr lang="ru-RU" dirty="0" smtClean="0"/>
              <a:t>Если однородные члены соединены противительными союзами (а, но, однако, зато);</a:t>
            </a:r>
          </a:p>
          <a:p>
            <a:r>
              <a:rPr lang="ru-RU" dirty="0" smtClean="0"/>
              <a:t>Если однородные члены соединены двойными союзами, то запятая ставится перед второй частью союза</a:t>
            </a:r>
          </a:p>
          <a:p>
            <a:r>
              <a:rPr lang="ru-RU" dirty="0" smtClean="0"/>
              <a:t>Если однородные члены соединены повторяющимися союзами.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14554"/>
            <a:ext cx="4041775" cy="421484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Если однородные члены предложения соединены одиночными разделительными или соединительными союзами (и, или);</a:t>
            </a:r>
          </a:p>
          <a:p>
            <a:r>
              <a:rPr lang="ru-RU" dirty="0" smtClean="0"/>
              <a:t>Если однородные члены образуют фразеологический оборот (ни то ни се, ни рыба ни мясо)</a:t>
            </a:r>
          </a:p>
          <a:p>
            <a:r>
              <a:rPr lang="ru-RU" dirty="0" smtClean="0"/>
              <a:t> </a:t>
            </a:r>
            <a:r>
              <a:rPr lang="ru-RU" dirty="0" smtClean="0"/>
              <a:t>Е</a:t>
            </a:r>
            <a:r>
              <a:rPr lang="ru-RU" dirty="0" smtClean="0"/>
              <a:t>сли два (но не более) однородных члена, соединенных повторяющимися союзом И, образуют тесное смысловое единство и  не имеют зависимых слов.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62598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большом лесу во время бури деревья стонут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dirty="0" smtClean="0"/>
              <a:t> ломаются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smtClean="0"/>
              <a:t>трещат.</a:t>
            </a:r>
          </a:p>
          <a:p>
            <a:r>
              <a:rPr lang="ru-RU" dirty="0" smtClean="0"/>
              <a:t>Дима мечтал приобрести живого тигрёнка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но </a:t>
            </a:r>
            <a:r>
              <a:rPr lang="ru-RU" dirty="0" smtClean="0"/>
              <a:t>не надеялся на это всерьёз.</a:t>
            </a:r>
          </a:p>
          <a:p>
            <a:r>
              <a:rPr lang="ru-RU" dirty="0" smtClean="0"/>
              <a:t>В городских аптеках можно купит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 </a:t>
            </a:r>
            <a:r>
              <a:rPr lang="ru-RU" dirty="0" smtClean="0"/>
              <a:t>лекарства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так и </a:t>
            </a:r>
            <a:r>
              <a:rPr lang="ru-RU" dirty="0" smtClean="0"/>
              <a:t>другие средства первой необходимости.</a:t>
            </a:r>
          </a:p>
          <a:p>
            <a:r>
              <a:rPr lang="ru-RU" dirty="0" smtClean="0"/>
              <a:t>Радостно, молодо было на небе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и </a:t>
            </a:r>
            <a:r>
              <a:rPr lang="ru-RU" dirty="0" smtClean="0"/>
              <a:t>на земле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и </a:t>
            </a:r>
            <a:r>
              <a:rPr lang="ru-RU" dirty="0" smtClean="0"/>
              <a:t>в сердце человека.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455455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санатории Илья Иванович скучал и подолгу бродил по парку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или</a:t>
            </a:r>
            <a:r>
              <a:rPr lang="ru-RU" dirty="0" smtClean="0"/>
              <a:t> вдоль берега реки.</a:t>
            </a:r>
          </a:p>
          <a:p>
            <a:r>
              <a:rPr lang="ru-RU" dirty="0" smtClean="0"/>
              <a:t>На другой день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ни свет ни заря </a:t>
            </a:r>
            <a:r>
              <a:rPr lang="ru-RU" dirty="0" smtClean="0"/>
              <a:t>Лиза уже проснулась.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 днём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/>
              <a:t> ночью кот ученый все ходит по цепи кругом.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Расставьте знаки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Дождь стучал по крыше трепал листья в саду плескался на дворе в лужах. 2. Меня отпускали с </a:t>
            </a:r>
            <a:r>
              <a:rPr lang="ru-RU" dirty="0" err="1" smtClean="0"/>
              <a:t>Евсееичем</a:t>
            </a:r>
            <a:r>
              <a:rPr lang="ru-RU" dirty="0" smtClean="0"/>
              <a:t> на реку всякий день или поутру или вечером. 3. Дед стар однако продолжает служить сторожем. 4. Луна сильно светила и озаряла гору. 5. Это либо камни либо скалы либо деревья. 6. Я не зажигал огня и незаметно отдавался тяжелым впечатлениям молчания и мрака. 7. Посетители библиотеки либо где-нибудь учились либо мечтали об этом. 8. Послышался тупой звук не то от удара во что-то мягкое не то от чьего-то толчка.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Расставьте, где необходимо, знаки препинания.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Он любил реки и широкие степи и дремучие леса своей родины. 2. В дом отдыха можно ехать как поездом так и автобусом. 3. На лице у него попеременно выступал то страх то тоска то досада. 4. Наш проводник прекрасно знает повадки диких зверей и хищных птиц и великолепно ориентируется в лесу. 5. Работа шла бодро и весело и была вовремя закончена. 6. Лицо её дрогнуло нахмурилось.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Тестовые задания (А 22)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69742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 Укажите предложение, в котором нужно поставить одну запятую. (Знаки препинания не расставлены).</a:t>
            </a:r>
          </a:p>
          <a:p>
            <a:r>
              <a:rPr lang="ru-RU" dirty="0" smtClean="0"/>
              <a:t>1) Он не расставался с карандашом и альбомом и делал наброски.</a:t>
            </a:r>
          </a:p>
          <a:p>
            <a:r>
              <a:rPr lang="ru-RU" dirty="0" smtClean="0"/>
              <a:t>2) Я люблю математику и физику литературу и живопись музыку и театр.</a:t>
            </a:r>
          </a:p>
          <a:p>
            <a:r>
              <a:rPr lang="ru-RU" dirty="0" smtClean="0"/>
              <a:t>3) Дятлы и зяблики синицы и соловьи обитают в наших лесах.</a:t>
            </a:r>
          </a:p>
          <a:p>
            <a:r>
              <a:rPr lang="ru-RU" dirty="0" smtClean="0"/>
              <a:t>4) Утро было солнечное безветренное но не жаркое.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462598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2. Укажите </a:t>
            </a:r>
            <a:r>
              <a:rPr lang="ru-RU" dirty="0" smtClean="0"/>
              <a:t>предложение, в котором нужно поставить одну запятую. (Знаки препинания не расставлены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1) На крыше сарая </a:t>
            </a:r>
            <a:r>
              <a:rPr lang="ru-RU" dirty="0" err="1" smtClean="0"/>
              <a:t>полуоторванный</a:t>
            </a:r>
            <a:r>
              <a:rPr lang="ru-RU" dirty="0" smtClean="0"/>
              <a:t> железный лист  гремел и трепался на ветру.</a:t>
            </a:r>
          </a:p>
          <a:p>
            <a:r>
              <a:rPr lang="ru-RU" dirty="0" smtClean="0"/>
              <a:t>2) На дворе стояла совершенно черная прохладная ночь.</a:t>
            </a:r>
          </a:p>
          <a:p>
            <a:r>
              <a:rPr lang="ru-RU" dirty="0" smtClean="0"/>
              <a:t>3) Русская праведная душа звучала в нем.</a:t>
            </a:r>
          </a:p>
          <a:p>
            <a:r>
              <a:rPr lang="ru-RU" dirty="0" smtClean="0"/>
              <a:t>4) Воздух то прохладен то ласков и тепел.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Тестовые задания (А 22)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45545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3.  </a:t>
            </a:r>
            <a:r>
              <a:rPr lang="ru-RU" dirty="0" smtClean="0"/>
              <a:t>Укажите предложение, в котором нужно поставить одну запятую. (Знаки препинания не расставлены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1) В настоящую лесную глушь забираются только белки да пестрые дятлы.</a:t>
            </a:r>
          </a:p>
          <a:p>
            <a:r>
              <a:rPr lang="ru-RU" dirty="0" smtClean="0"/>
              <a:t>2) И лес и вода и печальные холмы словно горят багровым заревом.</a:t>
            </a:r>
          </a:p>
          <a:p>
            <a:r>
              <a:rPr lang="ru-RU" dirty="0" smtClean="0"/>
              <a:t>3) Через поляны через сосновый душистый бор  и веселые березовые перелески бежит лесная тропинка.</a:t>
            </a:r>
          </a:p>
          <a:p>
            <a:r>
              <a:rPr lang="ru-RU" dirty="0" smtClean="0"/>
              <a:t>4) Сейчас каналы эти заглохли и заросли болотными травами.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2863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4. Укажите </a:t>
            </a:r>
            <a:r>
              <a:rPr lang="ru-RU" dirty="0" smtClean="0"/>
              <a:t>предложение, в котором нужно поставить одну запятую. (Знаки препинания не расставлены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1) Внук попросил дедушку пожелать ему ни пуха ни пера и пошел на экзамен.</a:t>
            </a:r>
          </a:p>
          <a:p>
            <a:r>
              <a:rPr lang="ru-RU" dirty="0" smtClean="0"/>
              <a:t>2) Григорий хотел было что-то сказать да сжал зубы.</a:t>
            </a:r>
          </a:p>
          <a:p>
            <a:r>
              <a:rPr lang="ru-RU" dirty="0" smtClean="0"/>
              <a:t>3) Дом был спокоен тих невозмутим.</a:t>
            </a:r>
          </a:p>
          <a:p>
            <a:r>
              <a:rPr lang="ru-RU" dirty="0" smtClean="0"/>
              <a:t>4) Какая-то пичуга завела протяжную вечернюю песню.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751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Расставьте ударение</vt:lpstr>
      <vt:lpstr>Однородные члены предложения</vt:lpstr>
      <vt:lpstr>Примеры</vt:lpstr>
      <vt:lpstr>Расставьте знаки препинания</vt:lpstr>
      <vt:lpstr>  Расставьте, где необходимо, знаки препинания.</vt:lpstr>
      <vt:lpstr>Тестовые задания (А 22)</vt:lpstr>
      <vt:lpstr>Тестовые задания (А 22)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Расставьте ударение</dc:title>
  <dc:creator>Ирина Германовна</dc:creator>
  <cp:lastModifiedBy>Ирина Германовна</cp:lastModifiedBy>
  <cp:revision>12</cp:revision>
  <dcterms:created xsi:type="dcterms:W3CDTF">2011-11-14T17:20:34Z</dcterms:created>
  <dcterms:modified xsi:type="dcterms:W3CDTF">2011-11-14T19:53:13Z</dcterms:modified>
</cp:coreProperties>
</file>