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83" r:id="rId4"/>
    <p:sldId id="284" r:id="rId5"/>
    <p:sldId id="259" r:id="rId6"/>
    <p:sldId id="281" r:id="rId7"/>
    <p:sldId id="282" r:id="rId8"/>
    <p:sldId id="262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8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8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1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8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0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9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6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3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9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9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8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9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3137-24A4-4F79-AB0A-039448705E62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1845-A165-4E7F-8D77-8DEACF13B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3FF1-03C8-4612-B377-A21E5F2176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50C1-7A64-4420-BADC-B52979B8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9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7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4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7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8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2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9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0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0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106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Подобные слагаемые</dc:title>
  <dc:creator>User</dc:creator>
  <cp:lastModifiedBy>User</cp:lastModifiedBy>
  <cp:revision>13</cp:revision>
  <dcterms:created xsi:type="dcterms:W3CDTF">2012-07-04T10:03:40Z</dcterms:created>
  <dcterms:modified xsi:type="dcterms:W3CDTF">2012-07-04T20:14:30Z</dcterms:modified>
</cp:coreProperties>
</file>