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75" r:id="rId4"/>
    <p:sldId id="276" r:id="rId5"/>
    <p:sldId id="280" r:id="rId6"/>
    <p:sldId id="261" r:id="rId7"/>
    <p:sldId id="262" r:id="rId8"/>
    <p:sldId id="263" r:id="rId9"/>
    <p:sldId id="273" r:id="rId10"/>
    <p:sldId id="27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A08D-D791-4CA1-9510-EF9E2AF02792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CE2B-9D2E-4C28-85AE-76A0929E4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03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A08D-D791-4CA1-9510-EF9E2AF02792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CE2B-9D2E-4C28-85AE-76A0929E4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15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A08D-D791-4CA1-9510-EF9E2AF02792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CE2B-9D2E-4C28-85AE-76A0929E4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072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3FF1-03C8-4612-B377-A21E5F2176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50C1-7A64-4420-BADC-B52979B8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01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3FF1-03C8-4612-B377-A21E5F2176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50C1-7A64-4420-BADC-B52979B8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887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3FF1-03C8-4612-B377-A21E5F2176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50C1-7A64-4420-BADC-B52979B8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39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3FF1-03C8-4612-B377-A21E5F2176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50C1-7A64-4420-BADC-B52979B8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39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3FF1-03C8-4612-B377-A21E5F2176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50C1-7A64-4420-BADC-B52979B8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3FF1-03C8-4612-B377-A21E5F2176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50C1-7A64-4420-BADC-B52979B8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66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3FF1-03C8-4612-B377-A21E5F2176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50C1-7A64-4420-BADC-B52979B8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60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3FF1-03C8-4612-B377-A21E5F2176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50C1-7A64-4420-BADC-B52979B8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2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A08D-D791-4CA1-9510-EF9E2AF02792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CE2B-9D2E-4C28-85AE-76A0929E4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52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3FF1-03C8-4612-B377-A21E5F2176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50C1-7A64-4420-BADC-B52979B8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75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3FF1-03C8-4612-B377-A21E5F2176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50C1-7A64-4420-BADC-B52979B8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47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3FF1-03C8-4612-B377-A21E5F2176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50C1-7A64-4420-BADC-B52979B8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8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A08D-D791-4CA1-9510-EF9E2AF02792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CE2B-9D2E-4C28-85AE-76A0929E4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13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A08D-D791-4CA1-9510-EF9E2AF02792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CE2B-9D2E-4C28-85AE-76A0929E4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482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A08D-D791-4CA1-9510-EF9E2AF02792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CE2B-9D2E-4C28-85AE-76A0929E4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84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A08D-D791-4CA1-9510-EF9E2AF02792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CE2B-9D2E-4C28-85AE-76A0929E4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97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A08D-D791-4CA1-9510-EF9E2AF02792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CE2B-9D2E-4C28-85AE-76A0929E4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07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A08D-D791-4CA1-9510-EF9E2AF02792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CE2B-9D2E-4C28-85AE-76A0929E4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71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A08D-D791-4CA1-9510-EF9E2AF02792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CE2B-9D2E-4C28-85AE-76A0929E4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51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DA08D-D791-4CA1-9510-EF9E2AF02792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9CE2B-9D2E-4C28-85AE-76A0929E4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1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D3FF1-03C8-4612-B377-A21E5F2176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050C1-7A64-4420-BADC-B52979B8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0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660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896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43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941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148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948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689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446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265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77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780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03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2012-07-04T18:56:39Z</dcterms:created>
  <dcterms:modified xsi:type="dcterms:W3CDTF">2012-07-04T20:05:21Z</dcterms:modified>
</cp:coreProperties>
</file>