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58" r:id="rId5"/>
    <p:sldId id="261" r:id="rId6"/>
    <p:sldId id="263" r:id="rId7"/>
    <p:sldId id="259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20.07.2006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1772817"/>
            <a:ext cx="7772400" cy="1512167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Arial Black" pitchFamily="34" charset="0"/>
              </a:rPr>
              <a:t>Путешествие по галактике Здоровья</a:t>
            </a:r>
            <a:endParaRPr lang="ru-RU" sz="48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6" name="Picture 7" descr="MCj0432483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573016"/>
            <a:ext cx="17780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79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Планета Гигиена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600" b="1" dirty="0" smtClean="0">
                <a:solidFill>
                  <a:srgbClr val="002060"/>
                </a:solidFill>
                <a:latin typeface="Arial Black" pitchFamily="34" charset="0"/>
              </a:rPr>
              <a:t>Слово ГИГИЕНА с греческого - </a:t>
            </a:r>
          </a:p>
          <a:p>
            <a:pPr marL="0" indent="0" algn="ctr">
              <a:buNone/>
            </a:pPr>
            <a:r>
              <a:rPr lang="ru-RU" sz="2600" b="1" dirty="0" smtClean="0">
                <a:solidFill>
                  <a:srgbClr val="7030A0"/>
                </a:solidFill>
                <a:latin typeface="Arial Black" pitchFamily="34" charset="0"/>
              </a:rPr>
              <a:t>«целебный, целительный, оздоровительный»</a:t>
            </a:r>
            <a:endParaRPr lang="ru-RU" sz="2600" b="1" dirty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«Чистота </a:t>
            </a:r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– залог </a:t>
            </a: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здоровья!»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«Будь </a:t>
            </a:r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аккуратен, забудь про лень - чисти зубы каждый день</a:t>
            </a: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!»</a:t>
            </a:r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 </a:t>
            </a:r>
            <a:br>
              <a:rPr lang="ru-RU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«Чаще </a:t>
            </a:r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мойся - воды не бойся</a:t>
            </a: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!»</a:t>
            </a:r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 </a:t>
            </a:r>
            <a:br>
              <a:rPr lang="ru-RU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«В </a:t>
            </a:r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чистой комнате - чистое тело, убирай комнату, чтоб она блестела</a:t>
            </a: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!»</a:t>
            </a:r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 </a:t>
            </a:r>
            <a:br>
              <a:rPr lang="ru-RU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«В </a:t>
            </a:r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здоровом теле - здоровый дух</a:t>
            </a: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!»</a:t>
            </a:r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 </a:t>
            </a:r>
            <a:endParaRPr lang="ru-RU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149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 Black" pitchFamily="34" charset="0"/>
              </a:rPr>
              <a:t>Планета </a:t>
            </a:r>
            <a:r>
              <a:rPr lang="ru-RU" b="1" dirty="0" err="1" smtClean="0">
                <a:latin typeface="Arial Black" pitchFamily="34" charset="0"/>
              </a:rPr>
              <a:t>Витаминка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Слово 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ВИТАМИН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 происходит от двух слов: </a:t>
            </a:r>
            <a:r>
              <a:rPr lang="ru-RU" i="1" dirty="0" smtClean="0">
                <a:solidFill>
                  <a:srgbClr val="7030A0"/>
                </a:solidFill>
                <a:latin typeface="Arial Black" pitchFamily="34" charset="0"/>
              </a:rPr>
              <a:t>вита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 – жизнь, </a:t>
            </a:r>
            <a:r>
              <a:rPr lang="ru-RU" i="1" dirty="0" smtClean="0">
                <a:solidFill>
                  <a:srgbClr val="7030A0"/>
                </a:solidFill>
                <a:latin typeface="Arial Black" pitchFamily="34" charset="0"/>
              </a:rPr>
              <a:t>амин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 – вещество.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Витамины обозначаются буквами 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A, B, C, D 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и др.</a:t>
            </a:r>
          </a:p>
          <a:p>
            <a:pPr marL="0" indent="0" algn="ctr">
              <a:buNone/>
            </a:pPr>
            <a:endParaRPr lang="ru-RU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4" name="Picture 5" descr="kapusta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404239"/>
            <a:ext cx="2804386" cy="2254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ЛИМО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3377998"/>
            <a:ext cx="2698396" cy="2135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МАЛИН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05064"/>
            <a:ext cx="2299684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275px-Carrot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106" y="3974649"/>
            <a:ext cx="2338094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6899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 Black" pitchFamily="34" charset="0"/>
                <a:ea typeface="Times New Roman"/>
              </a:rPr>
              <a:t>Коды вредных пищевых </a:t>
            </a:r>
            <a:r>
              <a:rPr lang="ru-RU" sz="3200" dirty="0">
                <a:latin typeface="Arial Black" pitchFamily="34" charset="0"/>
                <a:ea typeface="Times New Roman"/>
              </a:rPr>
              <a:t>добавок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Запрещенные</a:t>
            </a:r>
            <a:r>
              <a:rPr lang="ru-RU" b="1" dirty="0"/>
              <a:t> – Е103, Е105, Е111, Е121, Е123, Е125, Е126, Е130, Е152. </a:t>
            </a:r>
            <a:endParaRPr lang="ru-RU" dirty="0"/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Опасные</a:t>
            </a:r>
            <a:r>
              <a:rPr lang="ru-RU" b="1" dirty="0"/>
              <a:t> – Е102, Е110, Е120, Е124, Е127. </a:t>
            </a:r>
            <a:endParaRPr lang="ru-RU" dirty="0"/>
          </a:p>
          <a:p>
            <a:r>
              <a:rPr lang="ru-RU" b="1" dirty="0">
                <a:solidFill>
                  <a:srgbClr val="C00000"/>
                </a:solidFill>
              </a:rPr>
              <a:t>Подозрительные</a:t>
            </a:r>
            <a:r>
              <a:rPr lang="ru-RU" b="1" dirty="0"/>
              <a:t> – Е104, Е122, Е141, Е150, Е171, Е173, Е180, Е241, Е477. </a:t>
            </a:r>
            <a:endParaRPr lang="ru-RU" dirty="0"/>
          </a:p>
          <a:p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Ракообразующие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/>
              <a:t>– Е131, Е210-217, Е240, Е330. </a:t>
            </a:r>
            <a:endParaRPr lang="ru-RU" dirty="0"/>
          </a:p>
          <a:p>
            <a:r>
              <a:rPr lang="ru-RU" b="1" dirty="0">
                <a:solidFill>
                  <a:srgbClr val="C00000"/>
                </a:solidFill>
              </a:rPr>
              <a:t>Вызывающие расстройство кишечника </a:t>
            </a:r>
            <a:r>
              <a:rPr lang="ru-RU" b="1" dirty="0"/>
              <a:t>– Е221-226. </a:t>
            </a:r>
            <a:endParaRPr lang="ru-RU" dirty="0"/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Вредные для кожи </a:t>
            </a:r>
            <a:r>
              <a:rPr lang="ru-RU" b="1" dirty="0"/>
              <a:t>– Е230-232, Е239. </a:t>
            </a:r>
            <a:endParaRPr lang="ru-RU" dirty="0"/>
          </a:p>
          <a:p>
            <a:r>
              <a:rPr lang="ru-RU" b="1" dirty="0">
                <a:solidFill>
                  <a:srgbClr val="C00000"/>
                </a:solidFill>
              </a:rPr>
              <a:t>Вызывающие нарушение давления </a:t>
            </a:r>
            <a:r>
              <a:rPr lang="ru-RU" b="1" dirty="0"/>
              <a:t>– Е250, Е251. </a:t>
            </a:r>
            <a:endParaRPr lang="ru-RU" dirty="0"/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Провоцирующие появление сыпи </a:t>
            </a:r>
            <a:r>
              <a:rPr lang="ru-RU" b="1" dirty="0"/>
              <a:t>– Е311, Е312. </a:t>
            </a:r>
            <a:endParaRPr lang="ru-RU" dirty="0"/>
          </a:p>
          <a:p>
            <a:r>
              <a:rPr lang="ru-RU" b="1" dirty="0">
                <a:solidFill>
                  <a:srgbClr val="C00000"/>
                </a:solidFill>
              </a:rPr>
              <a:t>Повышающие холестерин</a:t>
            </a:r>
            <a:r>
              <a:rPr lang="ru-RU" b="1" dirty="0"/>
              <a:t> – Е320, Е321. </a:t>
            </a:r>
            <a:endParaRPr lang="ru-RU" dirty="0"/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Вызывающие расстройство желудка </a:t>
            </a:r>
            <a:r>
              <a:rPr lang="ru-RU" b="1" dirty="0"/>
              <a:t>– Е338-341, Е407, Е450, Е461-466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0248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Arial Black" pitchFamily="34" charset="0"/>
              </a:rPr>
              <a:t>Планета</a:t>
            </a:r>
            <a:br>
              <a:rPr lang="ru-RU" sz="3600" dirty="0" smtClean="0">
                <a:latin typeface="Arial Black" pitchFamily="34" charset="0"/>
              </a:rPr>
            </a:br>
            <a:r>
              <a:rPr lang="ru-RU" sz="3600" dirty="0" smtClean="0">
                <a:latin typeface="Arial Black" pitchFamily="34" charset="0"/>
              </a:rPr>
              <a:t> </a:t>
            </a:r>
            <a: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  <a:t>«</a:t>
            </a: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НЕТ</a:t>
            </a:r>
            <a: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  <a:t> вредным привычкам!»</a:t>
            </a:r>
            <a:endParaRPr lang="ru-RU" sz="36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4" name="Picture 4" descr="2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529" y="1484784"/>
            <a:ext cx="2536540" cy="2016224"/>
          </a:xfrm>
        </p:spPr>
      </p:pic>
      <p:pic>
        <p:nvPicPr>
          <p:cNvPr id="5" name="Picture 5" descr="C:\Users\Марианна\Desktop\Влияние на организм челоека\Алкоголь\картинки\15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481263"/>
            <a:ext cx="3516313" cy="2019300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narkomani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556792"/>
            <a:ext cx="3203451" cy="1940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Documents and Settings\Emilia\Мои документы\Julia Vine\физ-ра\bimg25770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4221088"/>
            <a:ext cx="3000333" cy="2250250"/>
          </a:xfrm>
          <a:prstGeom prst="rect">
            <a:avLst/>
          </a:prstGeom>
          <a:noFill/>
        </p:spPr>
      </p:pic>
      <p:pic>
        <p:nvPicPr>
          <p:cNvPr id="9" name="Picture 13" descr="J034965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 rot="981476">
            <a:off x="6165287" y="3676837"/>
            <a:ext cx="1835150" cy="2808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889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Планета Спортивная</a:t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«Движение – это жизнь!»</a:t>
            </a:r>
            <a:endParaRPr lang="ru-RU" dirty="0">
              <a:solidFill>
                <a:srgbClr val="00B050"/>
              </a:solidFill>
              <a:latin typeface="Arial Black" pitchFamily="34" charset="0"/>
            </a:endParaRPr>
          </a:p>
        </p:txBody>
      </p:sp>
      <p:pic>
        <p:nvPicPr>
          <p:cNvPr id="5" name="Picture 6" descr="J034494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092280" y="4183938"/>
            <a:ext cx="1987404" cy="2674062"/>
          </a:xfrm>
          <a:prstGeom prst="rect">
            <a:avLst/>
          </a:prstGeom>
        </p:spPr>
      </p:pic>
      <p:pic>
        <p:nvPicPr>
          <p:cNvPr id="6" name="Picture 9" descr="J034494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95536" y="4725144"/>
            <a:ext cx="2601798" cy="201622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987824" y="1340768"/>
            <a:ext cx="45913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 Black" pitchFamily="34" charset="0"/>
              </a:rPr>
              <a:t>Физические упражнения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710101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</a:rPr>
              <a:t>     Их надо выполнять ежедневно, желательно несколько раз в день. Можно тратить на это ежедневно не более 30-40 минут. </a:t>
            </a:r>
          </a:p>
          <a:p>
            <a:pPr lvl="0" algn="just"/>
            <a:r>
              <a:rPr lang="ru-RU" sz="2400" dirty="0" smtClean="0">
                <a:solidFill>
                  <a:srgbClr val="002060"/>
                </a:solidFill>
                <a:latin typeface="Arial Black" pitchFamily="34" charset="0"/>
              </a:rPr>
              <a:t>     Мышечная </a:t>
            </a:r>
            <a:r>
              <a:rPr lang="ru-RU" sz="2400" dirty="0">
                <a:solidFill>
                  <a:srgbClr val="002060"/>
                </a:solidFill>
                <a:latin typeface="Arial Black" pitchFamily="34" charset="0"/>
              </a:rPr>
              <a:t>работа способствует улучшению настроения, создает ощущение бодрости и в конечном итоге приводит к повышению жизнедеятельности всего организма.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51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>
                <a:latin typeface="Arial Black" pitchFamily="34" charset="0"/>
              </a:rPr>
              <a:t/>
            </a:r>
            <a:br>
              <a:rPr lang="ru-RU" sz="6000" dirty="0" smtClean="0">
                <a:latin typeface="Arial Black" pitchFamily="34" charset="0"/>
              </a:rPr>
            </a:br>
            <a:r>
              <a:rPr lang="ru-RU" sz="6000" dirty="0" smtClean="0">
                <a:latin typeface="Arial Black" pitchFamily="34" charset="0"/>
              </a:rPr>
              <a:t>Продолжите</a:t>
            </a:r>
            <a:r>
              <a:rPr lang="ru-RU" sz="6000" dirty="0">
                <a:latin typeface="Arial Black" pitchFamily="34" charset="0"/>
              </a:rPr>
              <a:t>:</a:t>
            </a:r>
            <a:br>
              <a:rPr lang="ru-RU" sz="6000" dirty="0">
                <a:latin typeface="Arial Black" pitchFamily="34" charset="0"/>
              </a:rPr>
            </a:br>
            <a:endParaRPr lang="ru-RU" sz="6000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  <a:buNone/>
            </a:pPr>
            <a:r>
              <a:rPr lang="ru-RU" sz="6000" dirty="0">
                <a:solidFill>
                  <a:srgbClr val="002060"/>
                </a:solidFill>
                <a:latin typeface="Arial Black" pitchFamily="34" charset="0"/>
                <a:ea typeface="Calibri"/>
                <a:cs typeface="Times New Roman"/>
              </a:rPr>
              <a:t>Я </a:t>
            </a:r>
            <a:r>
              <a:rPr lang="ru-RU" sz="6000" dirty="0" smtClean="0">
                <a:solidFill>
                  <a:srgbClr val="002060"/>
                </a:solidFill>
                <a:latin typeface="Arial Black" pitchFamily="34" charset="0"/>
                <a:ea typeface="Calibri"/>
                <a:cs typeface="Times New Roman"/>
              </a:rPr>
              <a:t>понял(а) …</a:t>
            </a:r>
            <a:endParaRPr lang="ru-RU" sz="6000" dirty="0">
              <a:solidFill>
                <a:srgbClr val="002060"/>
              </a:solidFill>
              <a:latin typeface="Arial Black" pitchFamily="34" charset="0"/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  <a:buNone/>
            </a:pPr>
            <a:r>
              <a:rPr lang="ru-RU" sz="6000" dirty="0">
                <a:solidFill>
                  <a:srgbClr val="002060"/>
                </a:solidFill>
                <a:latin typeface="Arial Black" pitchFamily="34" charset="0"/>
                <a:ea typeface="Calibri"/>
                <a:cs typeface="Times New Roman"/>
              </a:rPr>
              <a:t>Я хочу…</a:t>
            </a:r>
          </a:p>
          <a:p>
            <a:pPr marL="0" indent="0">
              <a:buNone/>
            </a:pPr>
            <a:r>
              <a:rPr lang="ru-RU" sz="6000" dirty="0">
                <a:solidFill>
                  <a:srgbClr val="002060"/>
                </a:solidFill>
                <a:latin typeface="Arial Black" pitchFamily="34" charset="0"/>
                <a:ea typeface="Calibri"/>
              </a:rPr>
              <a:t> </a:t>
            </a:r>
            <a:r>
              <a:rPr lang="ru-RU" sz="6000" dirty="0" smtClean="0">
                <a:solidFill>
                  <a:srgbClr val="002060"/>
                </a:solidFill>
                <a:latin typeface="Arial Black" pitchFamily="34" charset="0"/>
                <a:ea typeface="Calibri"/>
              </a:rPr>
              <a:t> Я </a:t>
            </a:r>
            <a:r>
              <a:rPr lang="ru-RU" sz="6000" dirty="0">
                <a:solidFill>
                  <a:srgbClr val="002060"/>
                </a:solidFill>
                <a:latin typeface="Arial Black" pitchFamily="34" charset="0"/>
                <a:ea typeface="Calibri"/>
              </a:rPr>
              <a:t>не буду…</a:t>
            </a:r>
            <a:endParaRPr lang="ru-RU" sz="6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4" name="Содержимое 3" descr="1CJGF5CAALYC47CALCPSC4CAI7371FCA7N5J7VCAT7WVOPCAQ1EFYDCAZJIZTWCA3107PCCAXMWA5CCASUE76UCACBMDDOCASENUYXCA698NNBCADU0MFFCAKAE5S4CAPXH6B1CAXGDDJICAIJSQF6CA4ES13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237108"/>
            <a:ext cx="3347864" cy="2609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4801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Будьте здоровы!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ru-RU" sz="3600" b="1" dirty="0">
                <a:solidFill>
                  <a:srgbClr val="7030A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Главное в жизни - </a:t>
            </a:r>
            <a:r>
              <a:rPr lang="ru-RU" sz="36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это здоровье!</a:t>
            </a:r>
          </a:p>
          <a:p>
            <a:pPr marL="0" lvl="0" indent="0" algn="ctr" eaLnBrk="0" hangingPunct="0">
              <a:spcBef>
                <a:spcPts val="0"/>
              </a:spcBef>
              <a:buNone/>
              <a:defRPr/>
            </a:pPr>
            <a:r>
              <a:rPr lang="ru-RU" sz="3600" b="1" dirty="0">
                <a:solidFill>
                  <a:srgbClr val="7030A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С детства попробуйте это понять!</a:t>
            </a:r>
          </a:p>
          <a:p>
            <a:pPr marL="0" lvl="0" indent="0" algn="ctr" eaLnBrk="0" hangingPunct="0">
              <a:spcBef>
                <a:spcPts val="0"/>
              </a:spcBef>
              <a:buNone/>
              <a:defRPr/>
            </a:pPr>
            <a:r>
              <a:rPr lang="ru-RU" sz="3600" b="1" dirty="0">
                <a:solidFill>
                  <a:srgbClr val="7030A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Главная  ценность - </a:t>
            </a:r>
            <a:r>
              <a:rPr lang="ru-RU" sz="3600" b="1" dirty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это здоровье!</a:t>
            </a:r>
          </a:p>
          <a:p>
            <a:pPr marL="0" lvl="0" indent="0" algn="ctr" eaLnBrk="0" hangingPunct="0">
              <a:spcBef>
                <a:spcPts val="0"/>
              </a:spcBef>
              <a:buNone/>
              <a:defRPr/>
            </a:pPr>
            <a:r>
              <a:rPr lang="ru-RU" sz="3600" b="1" dirty="0">
                <a:solidFill>
                  <a:srgbClr val="7030A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Его не купить, но легко потерять.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8" name="Picture 2" descr="E:\Мои рисунки\Движущиеся\008.gif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41951"/>
            <a:ext cx="4038600" cy="4442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47241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272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Планета Гигиена</vt:lpstr>
      <vt:lpstr>Планета Витаминка</vt:lpstr>
      <vt:lpstr>Коды вредных пищевых добавок</vt:lpstr>
      <vt:lpstr>Планета  «НЕТ вредным привычкам!»</vt:lpstr>
      <vt:lpstr>Планета Спортивная «Движение – это жизнь!»</vt:lpstr>
      <vt:lpstr> Продолжите: </vt:lpstr>
      <vt:lpstr>Будьте здоровы!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Виталий</cp:lastModifiedBy>
  <cp:revision>15</cp:revision>
  <dcterms:modified xsi:type="dcterms:W3CDTF">2006-07-20T01:00:40Z</dcterms:modified>
</cp:coreProperties>
</file>