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79" r:id="rId4"/>
    <p:sldId id="277" r:id="rId5"/>
    <p:sldId id="271" r:id="rId6"/>
    <p:sldId id="276" r:id="rId7"/>
    <p:sldId id="275" r:id="rId8"/>
    <p:sldId id="274" r:id="rId9"/>
    <p:sldId id="273" r:id="rId10"/>
    <p:sldId id="272" r:id="rId11"/>
    <p:sldId id="269" r:id="rId12"/>
    <p:sldId id="268" r:id="rId13"/>
    <p:sldId id="264" r:id="rId14"/>
    <p:sldId id="270" r:id="rId15"/>
    <p:sldId id="266" r:id="rId16"/>
    <p:sldId id="265" r:id="rId17"/>
    <p:sldId id="258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414A-464C-4A77-810D-7D0B38352DDC}" type="datetimeFigureOut">
              <a:rPr lang="ru-RU" smtClean="0"/>
              <a:pPr/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B3E3-6E2A-4D9F-A3AD-7CFD1A179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Галопом по Европам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несерьёзно, поверхностно.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2857488" y="2428868"/>
            <a:ext cx="3619502" cy="361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Говорить в глаза-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говорить напрямую, а не за спиной у человека.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3714744" y="3500438"/>
            <a:ext cx="44340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Глаза разбегаются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всего много, не знаешь, на чём задержать свой взгляд.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86124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Глаза на мокром месте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тот, кто постоянно плачет.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3000364" y="2786058"/>
            <a:ext cx="3571900" cy="364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Сесть в калошу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это значит оказаться в трудном или нелепом положении, попасть в «ловушку».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 l="3125" t="18125" r="3125" b="5000"/>
          <a:stretch>
            <a:fillRect/>
          </a:stretch>
        </p:blipFill>
        <p:spPr bwMode="auto">
          <a:xfrm>
            <a:off x="5214942" y="3720467"/>
            <a:ext cx="3129333" cy="256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Смотреть в оба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очень внимательно, ничего не пропуская.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62741" y="3214686"/>
            <a:ext cx="3777254" cy="308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Бежать, высунув язык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очень быстро, едва переводя дыхание.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6628" name="Picture 4" descr="C:\Documents and Settings\Admin\Рабочий стол\Картинки2\6a00e54ee8552c883300e54f7a74e98834-800wi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300037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Ветер в голове 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несерьёзный, легкомысленный человек.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52226" name="Picture 2" descr="C:\Documents and Settings\Admin\Рабочий стол\Картинки2\837_m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5715008" y="2928934"/>
            <a:ext cx="2712750" cy="343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928670"/>
            <a:ext cx="8143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Беречь, как зеницу ока-</a:t>
            </a:r>
          </a:p>
          <a:p>
            <a:r>
              <a:rPr lang="ru-RU" sz="5400" b="1" dirty="0" smtClean="0">
                <a:latin typeface="Comic Sans MS" pitchFamily="66" charset="0"/>
              </a:rPr>
              <a:t>заботливо оберегать что-либо. 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6BCA6"/>
              </a:clrFrom>
              <a:clrTo>
                <a:srgbClr val="E6BCA6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 rot="19548188">
            <a:off x="4522634" y="2835084"/>
            <a:ext cx="3264604" cy="260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Взять себя в руки - </a:t>
            </a:r>
            <a:r>
              <a:rPr lang="ru-RU" sz="4800" b="1" dirty="0" smtClean="0">
                <a:latin typeface="Comic Sans MS" pitchFamily="66" charset="0"/>
              </a:rPr>
              <a:t>успокоиться, преодолеть свои чувства.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5857884" y="2952728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-14290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8358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Бросать слова на ветер- </a:t>
            </a:r>
            <a:r>
              <a:rPr lang="ru-RU" sz="4800" b="1" dirty="0" smtClean="0">
                <a:latin typeface="Comic Sans MS" pitchFamily="66" charset="0"/>
              </a:rPr>
              <a:t>говорить необдуманно, обманывать.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000100" y="3143248"/>
            <a:ext cx="3929090" cy="256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5572132" y="2285992"/>
            <a:ext cx="2786082" cy="1428760"/>
          </a:xfrm>
          <a:prstGeom prst="cloudCallout">
            <a:avLst>
              <a:gd name="adj1" fmla="val -86936"/>
              <a:gd name="adj2" fmla="val 2374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075065">
            <a:off x="5826198" y="2667920"/>
            <a:ext cx="219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СЛОВА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Дарёному коню в зубы не смотрят-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25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5001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          за подарок не предъявляют претензий.</a:t>
            </a:r>
            <a:endParaRPr lang="ru-RU" sz="4800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428992" y="392904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Согнуться в три погибели-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78592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очень низко согнуться.</a:t>
            </a:r>
            <a:endParaRPr lang="ru-RU" sz="48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643182"/>
            <a:ext cx="2714644" cy="367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-14290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Перевернуть вверх дном-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135729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устроить беспорядок.</a:t>
            </a:r>
            <a:endParaRPr lang="ru-RU" sz="4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2500306"/>
            <a:ext cx="4519606" cy="329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8579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Вертеться как белка в колесе-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		  много суетиться, постоянно хлопотать, что-то делать.</a:t>
            </a:r>
            <a:endParaRPr lang="ru-RU" sz="48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4952862" y="3643314"/>
            <a:ext cx="3569771" cy="268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Дать голову на отсечение-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25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0017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быть абсолютно уверенным в чём – либо. </a:t>
            </a:r>
            <a:endParaRPr lang="ru-RU" sz="48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786182" y="3286124"/>
            <a:ext cx="3237922" cy="30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Гроша ломаного не стоит-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25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64305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предмет, который никому не нужен, т.к. не имеет никакой ценности.</a:t>
            </a:r>
            <a:endParaRPr lang="ru-RU" sz="48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4230994"/>
            <a:ext cx="2428892" cy="2380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Смотреть сквозь пальцы-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571612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делать вид, что не заметил что-либо.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3643306" y="2928934"/>
            <a:ext cx="2771782" cy="346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Горе луковое-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незадачливый, невезучий и неумелый человек.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3571868" y="2794938"/>
            <a:ext cx="2623742" cy="377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3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Погнаться за двумя зайцами-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             браться за несколько дней сразу.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3500438"/>
            <a:ext cx="3571900" cy="305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Голова на плечах-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человек, который умён и сообразителен.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3273956" y="3214686"/>
            <a:ext cx="3155408" cy="329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Фразеологизмы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Голова идёт кругом-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71612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потеряна способность думать из-за множества хлопот.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31745" name="Picture 1" descr="C:\Documents and Settings\Admin\Рабочий стол\Картинки2\2.gif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4000496" y="3676418"/>
            <a:ext cx="2133604" cy="2914191"/>
          </a:xfrm>
          <a:prstGeom prst="rect">
            <a:avLst/>
          </a:prstGeom>
          <a:noFill/>
        </p:spPr>
      </p:pic>
      <p:sp>
        <p:nvSpPr>
          <p:cNvPr id="10" name="Выгнутая влево стрелка 9"/>
          <p:cNvSpPr/>
          <p:nvPr/>
        </p:nvSpPr>
        <p:spPr>
          <a:xfrm>
            <a:off x="2500298" y="3071810"/>
            <a:ext cx="1571636" cy="2143140"/>
          </a:xfrm>
          <a:prstGeom prst="curvedRightArrow">
            <a:avLst>
              <a:gd name="adj1" fmla="val 668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5857884" y="3071810"/>
            <a:ext cx="1490674" cy="2143140"/>
          </a:xfrm>
          <a:prstGeom prst="curvedRightArrow">
            <a:avLst>
              <a:gd name="adj1" fmla="val 568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269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</vt:lpstr>
      <vt:lpstr> </vt:lpstr>
      <vt:lpstr> 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Admin</dc:creator>
  <cp:lastModifiedBy>Admin</cp:lastModifiedBy>
  <cp:revision>21</cp:revision>
  <dcterms:created xsi:type="dcterms:W3CDTF">2011-11-24T14:53:02Z</dcterms:created>
  <dcterms:modified xsi:type="dcterms:W3CDTF">2012-01-04T17:57:58Z</dcterms:modified>
</cp:coreProperties>
</file>