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358114" cy="18943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Типы текста. </a:t>
            </a:r>
            <a:br>
              <a:rPr lang="ru-RU" dirty="0" smtClean="0"/>
            </a:br>
            <a:r>
              <a:rPr lang="ru-RU" dirty="0" smtClean="0"/>
              <a:t>Текст - повествование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71604" y="4143380"/>
            <a:ext cx="7072362" cy="1371600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/>
              <a:t>Открытый урок русского языка ,  3 класс.</a:t>
            </a:r>
          </a:p>
          <a:p>
            <a:pPr algn="l"/>
            <a:endParaRPr lang="ru-RU" b="1" i="1" dirty="0" smtClean="0"/>
          </a:p>
          <a:p>
            <a:pPr algn="l"/>
            <a:r>
              <a:rPr lang="ru-RU" b="1" i="1" dirty="0" smtClean="0"/>
              <a:t>Учитель МОУ «СОШ  №22» г. Балаково</a:t>
            </a:r>
          </a:p>
          <a:p>
            <a:pPr algn="l"/>
            <a:r>
              <a:rPr lang="ru-RU" b="1" i="1" dirty="0" smtClean="0"/>
              <a:t>Васина Татьяна Петровна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285728"/>
            <a:ext cx="745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Ученье везде найдёт примененье!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857232"/>
            <a:ext cx="785818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Приставка – это часть слова, которая находится … </a:t>
            </a:r>
            <a:endParaRPr kumimoji="0" 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А) в начале слова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Б) середине слова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В) после корня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Приставка пишется со словом … </a:t>
            </a:r>
            <a:endParaRPr kumimoji="0" 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А) раздельно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Б) слитно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В) через чёрточку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Приставка служит для … </a:t>
            </a:r>
            <a:endParaRPr kumimoji="0" 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А) составления новых предложений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Б) определения состава слова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В) образования новых слов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Чтобы найти приставку, нужно…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А) подобрать однокоренное слово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Б) подобрать проверочное слово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В) поставить ударение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Г) подобрать однокоренное слово без приставки или с другой приставкой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Укажи слово с приставкой. </a:t>
            </a:r>
            <a:endParaRPr kumimoji="0" 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А) ходит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Б) заячий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В) закон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Д) забегать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Е) за домом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928670"/>
            <a:ext cx="3518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Проверь себя!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857356" y="2500306"/>
            <a:ext cx="564360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1    2    3    4   5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   Б    В    Г   Д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071546"/>
            <a:ext cx="81439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Приставка – это часть слова, которая находится в начале слова.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Она пишется со словом слитно. Приставка служит для образования новых слов. Чтобы найти приставку, нужно подобрать однокоренное слово без приставки   или с другой приставкой.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зачем взрослые придумали словообразование и разбор слов по значимым частям? Наверное, чтобы дети учили это в школе! По-нашему, так!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14290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Прочитай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550070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 текст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3240" y="5500702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- рассуждение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4947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Это пригодится!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00100" y="2071678"/>
            <a:ext cx="707233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по-, от-, у-, в-, под-, за-, из-, пере-, на-, до-, о-, про-, об-, с-, вы-, над-,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)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4929198"/>
            <a:ext cx="6518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Приставки пиши слитно!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Рабочий стол\кни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4000528" cy="528641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Рабочий стол\медв с медв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7166"/>
            <a:ext cx="3810000" cy="296227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Рабочий стол\к 3 части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472" y="3286124"/>
            <a:ext cx="4000528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1071546"/>
            <a:ext cx="642942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екст, в котором рассказывается о последовательности событий, 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называют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повествованием.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429000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ИНТЕРЕСНО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Если сравнивать текст с кинофильмом, то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текст-описание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это один кадр фильма. А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текст - повествование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это кадры фильма, которые идут один за другим.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1714488"/>
            <a:ext cx="8001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гр.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тащили,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ливное,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жился,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гр.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шел,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шатываясь,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глядывая.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гр.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мывание,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значать,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трёт,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тылке.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гр.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вернулся,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хватил,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жевал,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плюнул,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тянулся,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храпел.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785794"/>
            <a:ext cx="5000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Проверь себя!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92880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Текст – это письменное или устное высказывание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786058"/>
            <a:ext cx="646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Текст состоит из нескольких предложений.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571876"/>
            <a:ext cx="6414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Предложения в тексте связаны по смыслу.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500570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Типы текстов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текст – описание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текст- рассуждение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текст - повествование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71480"/>
            <a:ext cx="316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Повторяем!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</TotalTime>
  <Words>420</Words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Типы текста.  Текст - повествование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текста.  Текст - повествование</dc:title>
  <cp:lastModifiedBy>Admin</cp:lastModifiedBy>
  <cp:revision>11</cp:revision>
  <dcterms:modified xsi:type="dcterms:W3CDTF">2011-11-01T21:54:33Z</dcterms:modified>
</cp:coreProperties>
</file>