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6" r:id="rId5"/>
    <p:sldId id="265" r:id="rId6"/>
    <p:sldId id="259" r:id="rId7"/>
    <p:sldId id="260" r:id="rId8"/>
    <p:sldId id="261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1E59-0B01-459A-B871-059FF3AD577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568E-D0ED-45B9-A640-53F0C1B7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237" y="1"/>
            <a:ext cx="9206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3648" y="476672"/>
            <a:ext cx="6408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русского языка</a:t>
            </a:r>
            <a:endParaRPr lang="ru-RU" sz="8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0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6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30" y="0"/>
            <a:ext cx="82153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Алгоритм: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Прочитай слово.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Поставь ударение.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Выдели корень.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Найди безударную гласную в корне.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Подбери проверочное слово.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Напиши слово.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Выдели орфограмму.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7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46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714356"/>
            <a:ext cx="70723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холода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веселились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сторона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зазеленела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1142976" y="857232"/>
            <a:ext cx="2000264" cy="428628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flipH="1">
            <a:off x="1142976" y="857232"/>
            <a:ext cx="2071702" cy="490542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flipH="1">
            <a:off x="1071538" y="2000240"/>
            <a:ext cx="2071702" cy="490542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flipH="1">
            <a:off x="1142976" y="3000372"/>
            <a:ext cx="2643206" cy="490542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flipH="1">
            <a:off x="1928794" y="3929066"/>
            <a:ext cx="2071702" cy="490542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1071538" y="2000240"/>
            <a:ext cx="2000264" cy="428628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1214414" y="3000372"/>
            <a:ext cx="2357454" cy="357190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1785918" y="3929066"/>
            <a:ext cx="2000264" cy="428628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428992" y="714356"/>
            <a:ext cx="28575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357554" y="1857364"/>
            <a:ext cx="28575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643306" y="2928934"/>
            <a:ext cx="28575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000496" y="3786190"/>
            <a:ext cx="28575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643042" y="1571612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428860" y="1571612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643042" y="2571744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357422" y="2571744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000232" y="3571876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14612" y="3571876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071802" y="4643446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214546" y="4643446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87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242886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урок!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7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237" y="1"/>
            <a:ext cx="9206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3648" y="476672"/>
            <a:ext cx="64087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Настрой на урок.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Чистописание.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Словарная работа.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Повторение правил.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Знакомство с новым правилом.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Выполнение заданий учителя.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Итог урока.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0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142976" y="1428736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«Языку мы учимся и должны учиться до последних дней своей жизни»</a:t>
            </a:r>
          </a:p>
          <a:p>
            <a:pPr algn="r"/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Константин Георгиевич Паустовский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1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3530" cy="696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1960" y="285728"/>
            <a:ext cx="493204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lang="ru-RU" sz="15000" b="1" cap="all" spc="0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1472" y="2636912"/>
            <a:ext cx="792961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2910" y="4214818"/>
            <a:ext cx="78581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49352" y="1379209"/>
            <a:ext cx="46668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endParaRPr lang="ru-RU" sz="230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6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71613"/>
            <a:ext cx="7572428" cy="171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71876"/>
            <a:ext cx="7475593" cy="164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34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8182" cy="68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Calibri" pitchFamily="34" charset="0"/>
                <a:cs typeface="Times New Roman" pitchFamily="18" charset="0"/>
              </a:rPr>
              <a:t>Сова</a:t>
            </a:r>
            <a:endParaRPr lang="ru-RU" sz="8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85736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Сосна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357187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Осина</a:t>
            </a:r>
            <a:endParaRPr lang="ru-RU" sz="8000" dirty="0"/>
          </a:p>
        </p:txBody>
      </p:sp>
      <p:sp>
        <p:nvSpPr>
          <p:cNvPr id="7" name="Овал 6"/>
          <p:cNvSpPr/>
          <p:nvPr/>
        </p:nvSpPr>
        <p:spPr>
          <a:xfrm>
            <a:off x="1857356" y="4714884"/>
            <a:ext cx="288032" cy="2572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143240" y="3500438"/>
            <a:ext cx="288032" cy="440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3" name="Picture 3" descr="F:\Ирине картинку\5989042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2041552" cy="1678156"/>
          </a:xfrm>
          <a:prstGeom prst="rect">
            <a:avLst/>
          </a:prstGeom>
          <a:noFill/>
        </p:spPr>
      </p:pic>
      <p:pic>
        <p:nvPicPr>
          <p:cNvPr id="5124" name="Picture 4" descr="F:\Ирине картинку\2487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571612"/>
            <a:ext cx="1466840" cy="2050681"/>
          </a:xfrm>
          <a:prstGeom prst="rect">
            <a:avLst/>
          </a:prstGeom>
          <a:noFill/>
        </p:spPr>
      </p:pic>
      <p:pic>
        <p:nvPicPr>
          <p:cNvPr id="5125" name="Picture 5" descr="F:\Ирине картинку\derevo-os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000504"/>
            <a:ext cx="1657361" cy="2071702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8667" l="8929" r="8928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3429000"/>
            <a:ext cx="1394030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6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113" cy="695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rc 8"/>
          <p:cNvSpPr>
            <a:spLocks/>
          </p:cNvSpPr>
          <p:nvPr/>
        </p:nvSpPr>
        <p:spPr bwMode="auto">
          <a:xfrm rot="-24286646">
            <a:off x="1646329" y="3605307"/>
            <a:ext cx="3208136" cy="2953667"/>
          </a:xfrm>
          <a:custGeom>
            <a:avLst/>
            <a:gdLst>
              <a:gd name="G0" fmla="+- 18 0 0"/>
              <a:gd name="G1" fmla="+- 21600 0 0"/>
              <a:gd name="G2" fmla="+- 21600 0 0"/>
              <a:gd name="T0" fmla="*/ 0 w 21618"/>
              <a:gd name="T1" fmla="*/ 0 h 21600"/>
              <a:gd name="T2" fmla="*/ 21618 w 21618"/>
              <a:gd name="T3" fmla="*/ 21600 h 21600"/>
              <a:gd name="T4" fmla="*/ 18 w 216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8" h="21600" fill="none" extrusionOk="0">
                <a:moveTo>
                  <a:pt x="0" y="0"/>
                </a:moveTo>
                <a:cubicBezTo>
                  <a:pt x="6" y="0"/>
                  <a:pt x="12" y="-1"/>
                  <a:pt x="18" y="0"/>
                </a:cubicBezTo>
                <a:cubicBezTo>
                  <a:pt x="11947" y="0"/>
                  <a:pt x="21618" y="9670"/>
                  <a:pt x="21618" y="21600"/>
                </a:cubicBezTo>
              </a:path>
              <a:path w="21618" h="21600" stroke="0" extrusionOk="0">
                <a:moveTo>
                  <a:pt x="0" y="0"/>
                </a:moveTo>
                <a:cubicBezTo>
                  <a:pt x="6" y="0"/>
                  <a:pt x="12" y="-1"/>
                  <a:pt x="18" y="0"/>
                </a:cubicBezTo>
                <a:cubicBezTo>
                  <a:pt x="11947" y="0"/>
                  <a:pt x="21618" y="9670"/>
                  <a:pt x="21618" y="21600"/>
                </a:cubicBezTo>
                <a:lnTo>
                  <a:pt x="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 rot="-1827763">
            <a:off x="824904" y="3664001"/>
            <a:ext cx="908050" cy="965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А</a:t>
            </a:r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 rot="-1132253">
            <a:off x="1793399" y="3095749"/>
            <a:ext cx="699419" cy="1045974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О</a:t>
            </a:r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786050" y="3000372"/>
            <a:ext cx="714380" cy="928694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И</a:t>
            </a:r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1180886">
            <a:off x="3918231" y="3147937"/>
            <a:ext cx="664597" cy="899436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Е</a:t>
            </a:r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rot="1685629">
            <a:off x="4894387" y="3562999"/>
            <a:ext cx="712547" cy="940669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Я</a:t>
            </a:r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2786050" y="4643446"/>
            <a:ext cx="928694" cy="92869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000364" y="5857892"/>
            <a:ext cx="342900" cy="3429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5143504" y="5429264"/>
            <a:ext cx="1257300" cy="6858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00B05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929586" y="3357562"/>
            <a:ext cx="228600" cy="571500"/>
          </a:xfrm>
          <a:prstGeom prst="parallelogram">
            <a:avLst>
              <a:gd name="adj" fmla="val 61389"/>
            </a:avLst>
          </a:prstGeom>
          <a:solidFill>
            <a:srgbClr val="00B05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rc 10"/>
          <p:cNvSpPr>
            <a:spLocks/>
          </p:cNvSpPr>
          <p:nvPr/>
        </p:nvSpPr>
        <p:spPr bwMode="auto">
          <a:xfrm rot="-24286646">
            <a:off x="6857716" y="3972575"/>
            <a:ext cx="1628775" cy="1684338"/>
          </a:xfrm>
          <a:custGeom>
            <a:avLst/>
            <a:gdLst>
              <a:gd name="G0" fmla="+- 18 0 0"/>
              <a:gd name="G1" fmla="+- 21600 0 0"/>
              <a:gd name="G2" fmla="+- 21600 0 0"/>
              <a:gd name="T0" fmla="*/ 0 w 21618"/>
              <a:gd name="T1" fmla="*/ 0 h 21600"/>
              <a:gd name="T2" fmla="*/ 21618 w 21618"/>
              <a:gd name="T3" fmla="*/ 21600 h 21600"/>
              <a:gd name="T4" fmla="*/ 18 w 216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8" h="21600" fill="none" extrusionOk="0">
                <a:moveTo>
                  <a:pt x="0" y="0"/>
                </a:moveTo>
                <a:cubicBezTo>
                  <a:pt x="6" y="0"/>
                  <a:pt x="12" y="-1"/>
                  <a:pt x="18" y="0"/>
                </a:cubicBezTo>
                <a:cubicBezTo>
                  <a:pt x="11947" y="0"/>
                  <a:pt x="21618" y="9670"/>
                  <a:pt x="21618" y="21600"/>
                </a:cubicBezTo>
              </a:path>
              <a:path w="21618" h="21600" stroke="0" extrusionOk="0">
                <a:moveTo>
                  <a:pt x="0" y="0"/>
                </a:moveTo>
                <a:cubicBezTo>
                  <a:pt x="6" y="0"/>
                  <a:pt x="12" y="-1"/>
                  <a:pt x="18" y="0"/>
                </a:cubicBezTo>
                <a:cubicBezTo>
                  <a:pt x="11947" y="0"/>
                  <a:pt x="21618" y="9670"/>
                  <a:pt x="21618" y="21600"/>
                </a:cubicBezTo>
                <a:lnTo>
                  <a:pt x="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71538" y="285728"/>
            <a:ext cx="72009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Правописание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безударных гласных в корне слова, проверяемых ударением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7215206" y="4929198"/>
            <a:ext cx="928694" cy="92869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8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46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57224" y="2643182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   Физкультминутка</a:t>
            </a:r>
          </a:p>
        </p:txBody>
      </p:sp>
    </p:spTree>
    <p:extLst>
      <p:ext uri="{BB962C8B-B14F-4D97-AF65-F5344CB8AC3E}">
        <p14:creationId xmlns="" xmlns:p14="http://schemas.microsoft.com/office/powerpoint/2010/main" val="13387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6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80739" y="191683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«Слова с двумя безударными гласными в корне»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7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124</Words>
  <Application>Microsoft Office PowerPoint</Application>
  <PresentationFormat>Экран (4:3)</PresentationFormat>
  <Paragraphs>41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2011-12-09T07:27:19Z</dcterms:created>
  <dcterms:modified xsi:type="dcterms:W3CDTF">2011-12-10T13:51:47Z</dcterms:modified>
</cp:coreProperties>
</file>