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FDA41-0A5F-4B6E-88AB-A78B166A8AFC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B7BFF-64BE-4CE7-9A3D-0AC216A83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38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B7BFF-64BE-4CE7-9A3D-0AC216A83F7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87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4CE-E88D-42E8-91BD-97243833DE9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70C9658-9DD3-4BAA-B274-F34E7953FD4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4CE-E88D-42E8-91BD-97243833DE9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658-9DD3-4BAA-B274-F34E7953FD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4CE-E88D-42E8-91BD-97243833DE9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658-9DD3-4BAA-B274-F34E7953FD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4CE-E88D-42E8-91BD-97243833DE9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658-9DD3-4BAA-B274-F34E7953FD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4CE-E88D-42E8-91BD-97243833DE9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0C9658-9DD3-4BAA-B274-F34E7953FD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4CE-E88D-42E8-91BD-97243833DE9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658-9DD3-4BAA-B274-F34E7953FD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4CE-E88D-42E8-91BD-97243833DE9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658-9DD3-4BAA-B274-F34E7953FD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4CE-E88D-42E8-91BD-97243833DE9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658-9DD3-4BAA-B274-F34E7953FD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4CE-E88D-42E8-91BD-97243833DE9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658-9DD3-4BAA-B274-F34E7953FD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4CE-E88D-42E8-91BD-97243833DE9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658-9DD3-4BAA-B274-F34E7953FD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4CE-E88D-42E8-91BD-97243833DE9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0C9658-9DD3-4BAA-B274-F34E7953FD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FD24CE-E88D-42E8-91BD-97243833DE9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70C9658-9DD3-4BAA-B274-F34E7953FD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Расставьте ударения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4038600" cy="521744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Каталог, квартал, клала, корысть, краны, красивее, кровоточащий, кровоточить, корысть, кухонный, лекторы, ломота, лила, мозаичный, мусоропровод, мытарство, наделит, нажита, начал, начала, некролог, недуг, нет ногтя, обеспечение, ободрить, озлобить, оптовый, откупорить, отрочество.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4008" y="908720"/>
            <a:ext cx="4038600" cy="521744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Катал</a:t>
            </a:r>
            <a:r>
              <a:rPr lang="ru-RU" b="1" dirty="0" smtClean="0">
                <a:solidFill>
                  <a:schemeClr val="accent1"/>
                </a:solidFill>
              </a:rPr>
              <a:t>о</a:t>
            </a:r>
            <a:r>
              <a:rPr lang="ru-RU" dirty="0" smtClean="0"/>
              <a:t>г, кварт</a:t>
            </a:r>
            <a:r>
              <a:rPr lang="ru-RU" b="1" dirty="0" smtClean="0">
                <a:solidFill>
                  <a:schemeClr val="accent1"/>
                </a:solidFill>
              </a:rPr>
              <a:t>а</a:t>
            </a:r>
            <a:r>
              <a:rPr lang="ru-RU" dirty="0" smtClean="0"/>
              <a:t>л, кл</a:t>
            </a:r>
            <a:r>
              <a:rPr lang="ru-RU" b="1" dirty="0" smtClean="0">
                <a:solidFill>
                  <a:schemeClr val="accent1"/>
                </a:solidFill>
              </a:rPr>
              <a:t>а</a:t>
            </a:r>
            <a:r>
              <a:rPr lang="ru-RU" dirty="0" smtClean="0"/>
              <a:t>ла, кор</a:t>
            </a:r>
            <a:r>
              <a:rPr lang="ru-RU" b="1" dirty="0" smtClean="0">
                <a:solidFill>
                  <a:schemeClr val="accent1"/>
                </a:solidFill>
              </a:rPr>
              <a:t>ы</a:t>
            </a:r>
            <a:r>
              <a:rPr lang="ru-RU" dirty="0" smtClean="0"/>
              <a:t>сть, кр</a:t>
            </a:r>
            <a:r>
              <a:rPr lang="ru-RU" b="1" dirty="0" smtClean="0">
                <a:solidFill>
                  <a:schemeClr val="accent1"/>
                </a:solidFill>
              </a:rPr>
              <a:t>а</a:t>
            </a:r>
            <a:r>
              <a:rPr lang="ru-RU" dirty="0" smtClean="0"/>
              <a:t>ны, крас</a:t>
            </a:r>
            <a:r>
              <a:rPr lang="ru-RU" b="1" dirty="0" smtClean="0">
                <a:solidFill>
                  <a:schemeClr val="accent1"/>
                </a:solidFill>
              </a:rPr>
              <a:t>и</a:t>
            </a:r>
            <a:r>
              <a:rPr lang="ru-RU" dirty="0" smtClean="0"/>
              <a:t>вее, кровоточ</a:t>
            </a:r>
            <a:r>
              <a:rPr lang="ru-RU" b="1" dirty="0" smtClean="0">
                <a:solidFill>
                  <a:schemeClr val="accent1"/>
                </a:solidFill>
              </a:rPr>
              <a:t>а</a:t>
            </a:r>
            <a:r>
              <a:rPr lang="ru-RU" dirty="0" smtClean="0"/>
              <a:t>щий, кровоточ</a:t>
            </a:r>
            <a:r>
              <a:rPr lang="ru-RU" b="1" dirty="0" smtClean="0">
                <a:solidFill>
                  <a:schemeClr val="accent1"/>
                </a:solidFill>
              </a:rPr>
              <a:t>и</a:t>
            </a:r>
            <a:r>
              <a:rPr lang="ru-RU" dirty="0" smtClean="0"/>
              <a:t>ть, кор</a:t>
            </a:r>
            <a:r>
              <a:rPr lang="ru-RU" b="1" dirty="0" smtClean="0">
                <a:solidFill>
                  <a:schemeClr val="accent1"/>
                </a:solidFill>
              </a:rPr>
              <a:t>ы</a:t>
            </a:r>
            <a:r>
              <a:rPr lang="ru-RU" dirty="0" smtClean="0"/>
              <a:t>сть, к</a:t>
            </a:r>
            <a:r>
              <a:rPr lang="ru-RU" b="1" dirty="0" smtClean="0">
                <a:solidFill>
                  <a:schemeClr val="accent1"/>
                </a:solidFill>
              </a:rPr>
              <a:t>у</a:t>
            </a:r>
            <a:r>
              <a:rPr lang="ru-RU" dirty="0" smtClean="0"/>
              <a:t>хонный, л</a:t>
            </a:r>
            <a:r>
              <a:rPr lang="ru-RU" b="1" dirty="0" smtClean="0">
                <a:solidFill>
                  <a:schemeClr val="accent1"/>
                </a:solidFill>
              </a:rPr>
              <a:t>е</a:t>
            </a:r>
            <a:r>
              <a:rPr lang="ru-RU" dirty="0" smtClean="0"/>
              <a:t>кторы, лом</a:t>
            </a:r>
            <a:r>
              <a:rPr lang="ru-RU" b="1" dirty="0" smtClean="0">
                <a:solidFill>
                  <a:schemeClr val="accent1"/>
                </a:solidFill>
              </a:rPr>
              <a:t>о</a:t>
            </a:r>
            <a:r>
              <a:rPr lang="ru-RU" dirty="0" smtClean="0"/>
              <a:t>та, лил</a:t>
            </a:r>
            <a:r>
              <a:rPr lang="ru-RU" b="1" dirty="0" smtClean="0">
                <a:solidFill>
                  <a:schemeClr val="accent1"/>
                </a:solidFill>
              </a:rPr>
              <a:t>а</a:t>
            </a:r>
            <a:r>
              <a:rPr lang="ru-RU" dirty="0" smtClean="0">
                <a:solidFill>
                  <a:schemeClr val="accent1"/>
                </a:solidFill>
              </a:rPr>
              <a:t>, </a:t>
            </a:r>
            <a:r>
              <a:rPr lang="ru-RU" dirty="0" smtClean="0"/>
              <a:t>моза</a:t>
            </a:r>
            <a:r>
              <a:rPr lang="ru-RU" b="1" dirty="0" smtClean="0">
                <a:solidFill>
                  <a:schemeClr val="accent1"/>
                </a:solidFill>
              </a:rPr>
              <a:t>и</a:t>
            </a:r>
            <a:r>
              <a:rPr lang="ru-RU" dirty="0" smtClean="0"/>
              <a:t>чный, мусоропров</a:t>
            </a:r>
            <a:r>
              <a:rPr lang="ru-RU" b="1" dirty="0" smtClean="0">
                <a:solidFill>
                  <a:schemeClr val="accent1"/>
                </a:solidFill>
              </a:rPr>
              <a:t>о</a:t>
            </a:r>
            <a:r>
              <a:rPr lang="ru-RU" dirty="0" smtClean="0"/>
              <a:t>д, мыт</a:t>
            </a:r>
            <a:r>
              <a:rPr lang="ru-RU" b="1" dirty="0" smtClean="0">
                <a:solidFill>
                  <a:schemeClr val="accent1"/>
                </a:solidFill>
              </a:rPr>
              <a:t>а</a:t>
            </a:r>
            <a:r>
              <a:rPr lang="ru-RU" dirty="0" smtClean="0"/>
              <a:t>рство, надел</a:t>
            </a:r>
            <a:r>
              <a:rPr lang="ru-RU" b="1" dirty="0" smtClean="0">
                <a:solidFill>
                  <a:schemeClr val="accent1"/>
                </a:solidFill>
              </a:rPr>
              <a:t>и</a:t>
            </a:r>
            <a:r>
              <a:rPr lang="ru-RU" dirty="0" smtClean="0"/>
              <a:t>т, нажит</a:t>
            </a:r>
            <a:r>
              <a:rPr lang="ru-RU" b="1" dirty="0" smtClean="0">
                <a:solidFill>
                  <a:schemeClr val="accent1"/>
                </a:solidFill>
              </a:rPr>
              <a:t>а</a:t>
            </a:r>
            <a:r>
              <a:rPr lang="ru-RU" dirty="0" smtClean="0"/>
              <a:t>, н</a:t>
            </a:r>
            <a:r>
              <a:rPr lang="ru-RU" b="1" dirty="0" smtClean="0">
                <a:solidFill>
                  <a:schemeClr val="accent1"/>
                </a:solidFill>
              </a:rPr>
              <a:t>а</a:t>
            </a:r>
            <a:r>
              <a:rPr lang="ru-RU" dirty="0" smtClean="0"/>
              <a:t>чал, начал</a:t>
            </a:r>
            <a:r>
              <a:rPr lang="ru-RU" b="1" dirty="0" smtClean="0">
                <a:solidFill>
                  <a:schemeClr val="accent1"/>
                </a:solidFill>
              </a:rPr>
              <a:t>а</a:t>
            </a:r>
            <a:r>
              <a:rPr lang="ru-RU" dirty="0" smtClean="0"/>
              <a:t>, некрол</a:t>
            </a:r>
            <a:r>
              <a:rPr lang="ru-RU" b="1" dirty="0" smtClean="0">
                <a:solidFill>
                  <a:schemeClr val="accent1"/>
                </a:solidFill>
              </a:rPr>
              <a:t>о</a:t>
            </a:r>
            <a:r>
              <a:rPr lang="ru-RU" dirty="0" smtClean="0"/>
              <a:t>г, нед</a:t>
            </a:r>
            <a:r>
              <a:rPr lang="ru-RU" b="1" dirty="0" smtClean="0"/>
              <a:t>у</a:t>
            </a:r>
            <a:r>
              <a:rPr lang="ru-RU" dirty="0" smtClean="0"/>
              <a:t>г, нет н</a:t>
            </a:r>
            <a:r>
              <a:rPr lang="ru-RU" b="1" dirty="0" smtClean="0">
                <a:solidFill>
                  <a:schemeClr val="accent1"/>
                </a:solidFill>
              </a:rPr>
              <a:t>о</a:t>
            </a:r>
            <a:r>
              <a:rPr lang="ru-RU" dirty="0" smtClean="0"/>
              <a:t>гтя, обесп</a:t>
            </a:r>
            <a:r>
              <a:rPr lang="ru-RU" b="1" dirty="0" smtClean="0">
                <a:solidFill>
                  <a:schemeClr val="accent1"/>
                </a:solidFill>
              </a:rPr>
              <a:t>е</a:t>
            </a:r>
            <a:r>
              <a:rPr lang="ru-RU" dirty="0" smtClean="0"/>
              <a:t>чение, ободр</a:t>
            </a:r>
            <a:r>
              <a:rPr lang="ru-RU" b="1" dirty="0" smtClean="0">
                <a:solidFill>
                  <a:schemeClr val="accent1"/>
                </a:solidFill>
              </a:rPr>
              <a:t>и</a:t>
            </a:r>
            <a:r>
              <a:rPr lang="ru-RU" dirty="0" smtClean="0"/>
              <a:t>ть, озл</a:t>
            </a:r>
            <a:r>
              <a:rPr lang="ru-RU" b="1" dirty="0" smtClean="0">
                <a:solidFill>
                  <a:schemeClr val="accent1"/>
                </a:solidFill>
              </a:rPr>
              <a:t>о</a:t>
            </a:r>
            <a:r>
              <a:rPr lang="ru-RU" dirty="0" smtClean="0"/>
              <a:t>бить, опт</a:t>
            </a:r>
            <a:r>
              <a:rPr lang="ru-RU" b="1" dirty="0" smtClean="0">
                <a:solidFill>
                  <a:schemeClr val="accent1"/>
                </a:solidFill>
              </a:rPr>
              <a:t>о</a:t>
            </a:r>
            <a:r>
              <a:rPr lang="ru-RU" dirty="0" smtClean="0"/>
              <a:t>вый, отк</a:t>
            </a:r>
            <a:r>
              <a:rPr lang="ru-RU" b="1" dirty="0" smtClean="0">
                <a:solidFill>
                  <a:schemeClr val="accent1"/>
                </a:solidFill>
              </a:rPr>
              <a:t>у</a:t>
            </a:r>
            <a:r>
              <a:rPr lang="ru-RU" dirty="0" smtClean="0"/>
              <a:t>порить, </a:t>
            </a:r>
            <a:r>
              <a:rPr lang="ru-RU" b="1" dirty="0" smtClean="0">
                <a:solidFill>
                  <a:schemeClr val="accent1"/>
                </a:solidFill>
              </a:rPr>
              <a:t>о</a:t>
            </a:r>
            <a:r>
              <a:rPr lang="ru-RU" dirty="0" smtClean="0"/>
              <a:t>трочество.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92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Различение однородных и неоднородных определений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92697"/>
            <a:ext cx="4040188" cy="576064"/>
          </a:xfrm>
        </p:spPr>
        <p:txBody>
          <a:bodyPr>
            <a:normAutofit/>
          </a:bodyPr>
          <a:lstStyle/>
          <a:p>
            <a:r>
              <a:rPr lang="ru-RU" dirty="0" smtClean="0"/>
              <a:t>Запятая ставится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692697"/>
            <a:ext cx="4041775" cy="576063"/>
          </a:xfrm>
        </p:spPr>
        <p:txBody>
          <a:bodyPr/>
          <a:lstStyle/>
          <a:p>
            <a:r>
              <a:rPr lang="ru-RU" dirty="0" smtClean="0"/>
              <a:t>Запятая не ставится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412776"/>
            <a:ext cx="4040188" cy="471338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если определения характеризуют предмет с одной стороны;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Жёлтые, синие, фиолетовые </a:t>
            </a:r>
            <a:r>
              <a:rPr lang="ru-RU" i="1" dirty="0" smtClean="0"/>
              <a:t>листы бумаги лежали на прилавке.</a:t>
            </a:r>
          </a:p>
          <a:p>
            <a:r>
              <a:rPr lang="ru-RU" dirty="0" smtClean="0"/>
              <a:t>2. если одно определение уточняет другое;</a:t>
            </a:r>
          </a:p>
          <a:p>
            <a:r>
              <a:rPr lang="ru-RU" i="1" dirty="0" smtClean="0"/>
              <a:t>И вдруг опять </a:t>
            </a:r>
            <a:r>
              <a:rPr lang="ru-RU" b="1" i="1" dirty="0" smtClean="0">
                <a:solidFill>
                  <a:srgbClr val="00B050"/>
                </a:solidFill>
              </a:rPr>
              <a:t>новый</a:t>
            </a:r>
            <a:r>
              <a:rPr lang="ru-RU" i="1" dirty="0" smtClean="0"/>
              <a:t> мир, </a:t>
            </a:r>
            <a:r>
              <a:rPr lang="ru-RU" b="1" i="1" dirty="0" smtClean="0">
                <a:solidFill>
                  <a:srgbClr val="00B050"/>
                </a:solidFill>
              </a:rPr>
              <a:t>новая</a:t>
            </a:r>
            <a:r>
              <a:rPr lang="ru-RU" i="1" dirty="0" smtClean="0"/>
              <a:t>, </a:t>
            </a:r>
            <a:r>
              <a:rPr lang="ru-RU" b="1" i="1" dirty="0" smtClean="0">
                <a:solidFill>
                  <a:srgbClr val="00B050"/>
                </a:solidFill>
              </a:rPr>
              <a:t>очаровательная</a:t>
            </a:r>
            <a:r>
              <a:rPr lang="ru-RU" i="1" dirty="0" smtClean="0"/>
              <a:t> жизнь блеснула перед ним в блестящей своей перспективе.</a:t>
            </a:r>
          </a:p>
          <a:p>
            <a:r>
              <a:rPr lang="ru-RU" dirty="0" smtClean="0"/>
              <a:t>3. если первое определение одиночное, а второе распространенное;</a:t>
            </a:r>
          </a:p>
          <a:p>
            <a:r>
              <a:rPr lang="ru-RU" i="1" dirty="0" smtClean="0"/>
              <a:t>То была </a:t>
            </a:r>
            <a:r>
              <a:rPr lang="ru-RU" b="1" i="1" dirty="0" smtClean="0">
                <a:solidFill>
                  <a:srgbClr val="00B050"/>
                </a:solidFill>
              </a:rPr>
              <a:t>первая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b="1" i="1" dirty="0" smtClean="0">
                <a:solidFill>
                  <a:srgbClr val="00B050"/>
                </a:solidFill>
              </a:rPr>
              <a:t>не замутненная никакими опасениями </a:t>
            </a:r>
            <a:r>
              <a:rPr lang="ru-RU" i="1" dirty="0" smtClean="0"/>
              <a:t>радость открытия.</a:t>
            </a:r>
            <a:endParaRPr lang="ru-RU" i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4"/>
          </p:nvPr>
        </p:nvSpPr>
        <p:spPr>
          <a:xfrm>
            <a:off x="4645025" y="1556792"/>
            <a:ext cx="4041775" cy="456937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если определения характеризуют предмет с разных сторон;</a:t>
            </a:r>
          </a:p>
          <a:p>
            <a:r>
              <a:rPr lang="ru-RU" i="1" dirty="0" smtClean="0"/>
              <a:t>На </a:t>
            </a:r>
            <a:r>
              <a:rPr lang="ru-RU" b="1" i="1" dirty="0" smtClean="0">
                <a:solidFill>
                  <a:srgbClr val="FFC000"/>
                </a:solidFill>
              </a:rPr>
              <a:t>широкой каменной </a:t>
            </a:r>
            <a:r>
              <a:rPr lang="ru-RU" i="1" dirty="0" smtClean="0"/>
              <a:t>террасе, заросшей диким плющом, кипел самовар.</a:t>
            </a:r>
          </a:p>
          <a:p>
            <a:r>
              <a:rPr lang="ru-RU" dirty="0" smtClean="0"/>
              <a:t>2. если первое определение описывает не само существительное, а сочетание существительного со вторым определением;</a:t>
            </a:r>
          </a:p>
          <a:p>
            <a:r>
              <a:rPr lang="ru-RU" b="1" i="1" dirty="0" smtClean="0">
                <a:solidFill>
                  <a:srgbClr val="FFC000"/>
                </a:solidFill>
              </a:rPr>
              <a:t>Яркая настольная лампа </a:t>
            </a:r>
            <a:r>
              <a:rPr lang="ru-RU" i="1" dirty="0" smtClean="0"/>
              <a:t>освещала почти всю небольшую комнату.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254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2D050"/>
                </a:solidFill>
              </a:rPr>
              <a:t>Расставьте знаки препинания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Густыми стаями похожими на черное облако поздней дождливой осенью отлетают скворцы на юг. 2. Редкие минометные разрывы то и дело вперебежку патрулировали вдоль леса. 3. Ярославль самый старый русский город на Волге. 4. Кустарник скоро кончился. Передо мной было большое круглое болото занесенное снегом из-под белой пелены которого торчали редкие кочки. 5. Мы жили в подвале большого каменного дома. 6. В лесные тихие сумерки мы вышли к разъезду на узкоколейку. 7. Джонни был забавный маленький медвежонок. 8. Сухая позабывшая про дожди земля обдавала зноем.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0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92D050"/>
                </a:solidFill>
              </a:rPr>
              <a:t>Проверьте расставленные знаки препинания</a:t>
            </a:r>
            <a:endParaRPr lang="ru-RU" sz="3200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Густыми стаями, похожими на черное плотное облако, поздней дождливой осенью отлетают скворцы на юг. 2. Редкие минометные разрывы то и дело вперебежку патрулировали вдоль леса. 3. Ярославль - самый старый русский город на Волге. 4. Кустарник скоро кончился. Передо мной было большое круглое болото, занесенное снегом, из-под белой пелены которого торчали редкие кочки. 5. Мы жили в подвале большого каменного дома. 6. В лесные тихие сумерки мы вышли к разъезду на узкоколейку. 7. Джонни был забавный маленький медвежонок. 8. Сухая, позабывшая про дожди земля обдавала зноем.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4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116632"/>
            <a:ext cx="5133256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92D050"/>
                </a:solidFill>
              </a:rPr>
              <a:t>Повторим орфографию! (А 13)</a:t>
            </a:r>
            <a:endParaRPr lang="ru-RU" sz="3200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4536504" cy="4785395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1. В каком ряду во всех словах пропущена безударная проверяемая гласная корня?</a:t>
            </a:r>
          </a:p>
          <a:p>
            <a:r>
              <a:rPr lang="ru-RU" sz="1600" dirty="0" smtClean="0"/>
              <a:t>1. </a:t>
            </a:r>
            <a:r>
              <a:rPr lang="ru-RU" sz="1600" dirty="0" err="1" smtClean="0"/>
              <a:t>ав</a:t>
            </a:r>
            <a:r>
              <a:rPr lang="ru-RU" sz="1600" dirty="0" smtClean="0"/>
              <a:t>…</a:t>
            </a:r>
            <a:r>
              <a:rPr lang="ru-RU" sz="1600" dirty="0" err="1" smtClean="0"/>
              <a:t>нгард</a:t>
            </a:r>
            <a:r>
              <a:rPr lang="ru-RU" sz="1600" dirty="0" smtClean="0"/>
              <a:t>, </a:t>
            </a:r>
            <a:r>
              <a:rPr lang="ru-RU" sz="1600" dirty="0" err="1" smtClean="0"/>
              <a:t>ур</a:t>
            </a:r>
            <a:r>
              <a:rPr lang="ru-RU" sz="1600" dirty="0" smtClean="0"/>
              <a:t>..нить, </a:t>
            </a:r>
            <a:r>
              <a:rPr lang="ru-RU" sz="1600" dirty="0" err="1" smtClean="0"/>
              <a:t>разл</a:t>
            </a:r>
            <a:r>
              <a:rPr lang="ru-RU" sz="1600" dirty="0" smtClean="0"/>
              <a:t>..</a:t>
            </a:r>
            <a:r>
              <a:rPr lang="ru-RU" sz="1600" dirty="0" err="1" smtClean="0"/>
              <a:t>вать</a:t>
            </a:r>
            <a:endParaRPr lang="ru-RU" sz="1600" dirty="0" smtClean="0"/>
          </a:p>
          <a:p>
            <a:r>
              <a:rPr lang="ru-RU" sz="1600" dirty="0" smtClean="0"/>
              <a:t>2. по…</a:t>
            </a:r>
            <a:r>
              <a:rPr lang="ru-RU" sz="1600" dirty="0" err="1" smtClean="0"/>
              <a:t>вление</a:t>
            </a:r>
            <a:r>
              <a:rPr lang="ru-RU" sz="1600" dirty="0" smtClean="0"/>
              <a:t>, </a:t>
            </a:r>
            <a:r>
              <a:rPr lang="ru-RU" sz="1600" dirty="0" err="1" smtClean="0"/>
              <a:t>отв</a:t>
            </a:r>
            <a:r>
              <a:rPr lang="ru-RU" sz="1600" dirty="0" smtClean="0"/>
              <a:t>…лился, ум..</a:t>
            </a:r>
            <a:r>
              <a:rPr lang="ru-RU" sz="1600" dirty="0" err="1" smtClean="0"/>
              <a:t>лкать</a:t>
            </a:r>
            <a:endParaRPr lang="ru-RU" sz="1600" dirty="0" smtClean="0"/>
          </a:p>
          <a:p>
            <a:r>
              <a:rPr lang="ru-RU" sz="1600" dirty="0" smtClean="0"/>
              <a:t>3. </a:t>
            </a:r>
            <a:r>
              <a:rPr lang="ru-RU" sz="1600" dirty="0" err="1" smtClean="0"/>
              <a:t>изв</a:t>
            </a:r>
            <a:r>
              <a:rPr lang="ru-RU" sz="1600" dirty="0" smtClean="0"/>
              <a:t>..</a:t>
            </a:r>
            <a:r>
              <a:rPr lang="ru-RU" sz="1600" dirty="0" err="1" smtClean="0"/>
              <a:t>ните</a:t>
            </a:r>
            <a:r>
              <a:rPr lang="ru-RU" sz="1600" dirty="0" smtClean="0"/>
              <a:t>, д…</a:t>
            </a:r>
            <a:r>
              <a:rPr lang="ru-RU" sz="1600" dirty="0" err="1" smtClean="0"/>
              <a:t>ликатный</a:t>
            </a:r>
            <a:r>
              <a:rPr lang="ru-RU" sz="1600" dirty="0" smtClean="0"/>
              <a:t>, ч…</a:t>
            </a:r>
            <a:r>
              <a:rPr lang="ru-RU" sz="1600" dirty="0" err="1" smtClean="0"/>
              <a:t>ртёж</a:t>
            </a:r>
            <a:endParaRPr lang="ru-RU" sz="1600" dirty="0" smtClean="0"/>
          </a:p>
          <a:p>
            <a:r>
              <a:rPr lang="ru-RU" sz="1600" dirty="0" smtClean="0"/>
              <a:t>4. </a:t>
            </a:r>
            <a:r>
              <a:rPr lang="ru-RU" sz="1600" dirty="0" err="1" smtClean="0"/>
              <a:t>потр</a:t>
            </a:r>
            <a:r>
              <a:rPr lang="ru-RU" sz="1600" dirty="0" smtClean="0"/>
              <a:t>..</a:t>
            </a:r>
            <a:r>
              <a:rPr lang="ru-RU" sz="1600" dirty="0" err="1" smtClean="0"/>
              <a:t>сение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прик</a:t>
            </a:r>
            <a:r>
              <a:rPr lang="ru-RU" sz="1600" dirty="0" smtClean="0"/>
              <a:t>..</a:t>
            </a:r>
            <a:r>
              <a:rPr lang="ru-RU" sz="1600" dirty="0" err="1" smtClean="0"/>
              <a:t>сновение</a:t>
            </a:r>
            <a:r>
              <a:rPr lang="ru-RU" sz="1600" dirty="0" smtClean="0"/>
              <a:t>, ф…</a:t>
            </a:r>
            <a:r>
              <a:rPr lang="ru-RU" sz="1600" dirty="0" err="1" smtClean="0"/>
              <a:t>нтазия</a:t>
            </a:r>
            <a:endParaRPr lang="ru-RU" sz="1600" dirty="0" smtClean="0"/>
          </a:p>
          <a:p>
            <a:r>
              <a:rPr lang="ru-RU" sz="1600" b="1" dirty="0" smtClean="0"/>
              <a:t>2. В каком ряду во всех словах пропущена безударная проверяемая гласная корня?</a:t>
            </a:r>
          </a:p>
          <a:p>
            <a:r>
              <a:rPr lang="ru-RU" sz="1600" dirty="0" smtClean="0"/>
              <a:t>1. н…</a:t>
            </a:r>
            <a:r>
              <a:rPr lang="ru-RU" sz="1600" dirty="0" err="1" smtClean="0"/>
              <a:t>визна</a:t>
            </a:r>
            <a:r>
              <a:rPr lang="ru-RU" sz="1600" dirty="0" smtClean="0"/>
              <a:t>, нас..</a:t>
            </a:r>
            <a:r>
              <a:rPr lang="ru-RU" sz="1600" dirty="0" err="1" smtClean="0"/>
              <a:t>ление</a:t>
            </a:r>
            <a:r>
              <a:rPr lang="ru-RU" sz="1600" dirty="0" smtClean="0"/>
              <a:t>, </a:t>
            </a:r>
            <a:r>
              <a:rPr lang="ru-RU" sz="1600" dirty="0" err="1" smtClean="0"/>
              <a:t>огл</a:t>
            </a:r>
            <a:r>
              <a:rPr lang="ru-RU" sz="1600" dirty="0" smtClean="0"/>
              <a:t>…</a:t>
            </a:r>
            <a:r>
              <a:rPr lang="ru-RU" sz="1600" dirty="0" err="1" smtClean="0"/>
              <a:t>нуться</a:t>
            </a:r>
            <a:endParaRPr lang="ru-RU" sz="1600" dirty="0" smtClean="0"/>
          </a:p>
          <a:p>
            <a:r>
              <a:rPr lang="ru-RU" sz="1600" dirty="0" smtClean="0"/>
              <a:t>2. </a:t>
            </a:r>
            <a:r>
              <a:rPr lang="ru-RU" sz="1600" dirty="0" err="1" smtClean="0"/>
              <a:t>отск</a:t>
            </a:r>
            <a:r>
              <a:rPr lang="ru-RU" sz="1600" dirty="0" smtClean="0"/>
              <a:t>…</a:t>
            </a:r>
            <a:r>
              <a:rPr lang="ru-RU" sz="1600" dirty="0" err="1" smtClean="0"/>
              <a:t>чить</a:t>
            </a:r>
            <a:r>
              <a:rPr lang="ru-RU" sz="1600" dirty="0" smtClean="0"/>
              <a:t>, </a:t>
            </a:r>
            <a:r>
              <a:rPr lang="ru-RU" sz="1600" dirty="0" err="1" smtClean="0"/>
              <a:t>заб</a:t>
            </a:r>
            <a:r>
              <a:rPr lang="ru-RU" sz="1600" dirty="0" smtClean="0"/>
              <a:t>…</a:t>
            </a:r>
            <a:r>
              <a:rPr lang="ru-RU" sz="1600" dirty="0" err="1" smtClean="0"/>
              <a:t>стовка</a:t>
            </a:r>
            <a:r>
              <a:rPr lang="ru-RU" sz="1600" dirty="0" smtClean="0"/>
              <a:t>, </a:t>
            </a:r>
            <a:r>
              <a:rPr lang="ru-RU" sz="1600" dirty="0" err="1" smtClean="0"/>
              <a:t>стр</a:t>
            </a:r>
            <a:r>
              <a:rPr lang="ru-RU" sz="1600" dirty="0" smtClean="0"/>
              <a:t>…</a:t>
            </a:r>
            <a:r>
              <a:rPr lang="ru-RU" sz="1600" dirty="0" err="1" smtClean="0"/>
              <a:t>жайший</a:t>
            </a:r>
            <a:endParaRPr lang="ru-RU" sz="1600" dirty="0"/>
          </a:p>
          <a:p>
            <a:r>
              <a:rPr lang="ru-RU" sz="1600" dirty="0" smtClean="0"/>
              <a:t>3. зав..</a:t>
            </a:r>
            <a:r>
              <a:rPr lang="ru-RU" sz="1600" dirty="0" err="1" smtClean="0"/>
              <a:t>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кл</a:t>
            </a:r>
            <a:r>
              <a:rPr lang="ru-RU" sz="1600" dirty="0" smtClean="0"/>
              <a:t>..</a:t>
            </a:r>
            <a:r>
              <a:rPr lang="ru-RU" sz="1600" dirty="0" err="1" smtClean="0"/>
              <a:t>вать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прор</a:t>
            </a:r>
            <a:r>
              <a:rPr lang="ru-RU" sz="1600" dirty="0" smtClean="0"/>
              <a:t>…</a:t>
            </a:r>
            <a:r>
              <a:rPr lang="ru-RU" sz="1600" dirty="0" err="1" smtClean="0"/>
              <a:t>сли</a:t>
            </a:r>
            <a:endParaRPr lang="ru-RU" sz="1600" dirty="0"/>
          </a:p>
          <a:p>
            <a:r>
              <a:rPr lang="ru-RU" sz="1600" dirty="0" smtClean="0"/>
              <a:t>4. ан..</a:t>
            </a:r>
            <a:r>
              <a:rPr lang="ru-RU" sz="1600" dirty="0" err="1" smtClean="0"/>
              <a:t>нимный</a:t>
            </a:r>
            <a:r>
              <a:rPr lang="ru-RU" sz="1600" dirty="0" smtClean="0"/>
              <a:t>, х..</a:t>
            </a:r>
            <a:r>
              <a:rPr lang="ru-RU" sz="1600" dirty="0" err="1" smtClean="0"/>
              <a:t>телось</a:t>
            </a:r>
            <a:r>
              <a:rPr lang="ru-RU" sz="1600" dirty="0" smtClean="0"/>
              <a:t>, </a:t>
            </a:r>
            <a:r>
              <a:rPr lang="ru-RU" sz="1600" dirty="0" err="1" smtClean="0"/>
              <a:t>раст</a:t>
            </a:r>
            <a:r>
              <a:rPr lang="ru-RU" sz="1600" dirty="0" smtClean="0"/>
              <a:t>..</a:t>
            </a:r>
            <a:r>
              <a:rPr lang="ru-RU" sz="1600" dirty="0" err="1" smtClean="0"/>
              <a:t>рзать</a:t>
            </a:r>
            <a:endParaRPr lang="ru-RU" sz="1600" dirty="0" smtClean="0"/>
          </a:p>
          <a:p>
            <a:r>
              <a:rPr lang="ru-RU" sz="1600" b="1" dirty="0" smtClean="0"/>
              <a:t>3. каком ряду во всех словах пропущена безударная проверяемая гласная корня?</a:t>
            </a:r>
          </a:p>
          <a:p>
            <a:r>
              <a:rPr lang="ru-RU" sz="1600" dirty="0" smtClean="0"/>
              <a:t>1. </a:t>
            </a:r>
            <a:r>
              <a:rPr lang="ru-RU" sz="1600" dirty="0" err="1" smtClean="0"/>
              <a:t>снар</a:t>
            </a:r>
            <a:r>
              <a:rPr lang="ru-RU" sz="1600" dirty="0" smtClean="0"/>
              <a:t>…</a:t>
            </a:r>
            <a:r>
              <a:rPr lang="ru-RU" sz="1600" dirty="0" err="1" smtClean="0"/>
              <a:t>жение</a:t>
            </a:r>
            <a:r>
              <a:rPr lang="ru-RU" sz="1600" dirty="0" smtClean="0"/>
              <a:t>, </a:t>
            </a:r>
            <a:r>
              <a:rPr lang="ru-RU" sz="1600" dirty="0" err="1" smtClean="0"/>
              <a:t>распл</a:t>
            </a:r>
            <a:r>
              <a:rPr lang="ru-RU" sz="1600" dirty="0" smtClean="0"/>
              <a:t>…статься, </a:t>
            </a:r>
            <a:r>
              <a:rPr lang="ru-RU" sz="1600" dirty="0" err="1" smtClean="0"/>
              <a:t>предпол</a:t>
            </a:r>
            <a:r>
              <a:rPr lang="ru-RU" sz="1600" dirty="0" smtClean="0"/>
              <a:t>…гать</a:t>
            </a:r>
          </a:p>
          <a:p>
            <a:r>
              <a:rPr lang="ru-RU" sz="1600" dirty="0" smtClean="0"/>
              <a:t>2. ин..</a:t>
            </a:r>
            <a:r>
              <a:rPr lang="ru-RU" sz="1600" dirty="0" err="1" smtClean="0"/>
              <a:t>циатива</a:t>
            </a:r>
            <a:r>
              <a:rPr lang="ru-RU" sz="1600" dirty="0" smtClean="0"/>
              <a:t>, </a:t>
            </a:r>
            <a:r>
              <a:rPr lang="ru-RU" sz="1600" dirty="0" err="1" smtClean="0"/>
              <a:t>впр</a:t>
            </a:r>
            <a:r>
              <a:rPr lang="ru-RU" sz="1600" dirty="0" smtClean="0"/>
              <a:t>..гать, </a:t>
            </a:r>
            <a:r>
              <a:rPr lang="ru-RU" sz="1600" dirty="0" err="1" smtClean="0"/>
              <a:t>дост</a:t>
            </a:r>
            <a:r>
              <a:rPr lang="ru-RU" sz="1600" dirty="0" smtClean="0"/>
              <a:t>..</a:t>
            </a:r>
            <a:r>
              <a:rPr lang="ru-RU" sz="1600" dirty="0" err="1" smtClean="0"/>
              <a:t>жение</a:t>
            </a:r>
            <a:endParaRPr lang="ru-RU" sz="1600" dirty="0" smtClean="0"/>
          </a:p>
          <a:p>
            <a:r>
              <a:rPr lang="ru-RU" sz="1600" dirty="0" smtClean="0"/>
              <a:t>3. т..</a:t>
            </a:r>
            <a:r>
              <a:rPr lang="ru-RU" sz="1600" dirty="0" err="1" smtClean="0"/>
              <a:t>рговать</a:t>
            </a:r>
            <a:r>
              <a:rPr lang="ru-RU" sz="1600" dirty="0" smtClean="0"/>
              <a:t>, ж…</a:t>
            </a:r>
            <a:r>
              <a:rPr lang="ru-RU" sz="1600" dirty="0" err="1" smtClean="0"/>
              <a:t>лище</a:t>
            </a:r>
            <a:r>
              <a:rPr lang="ru-RU" sz="1600" dirty="0" smtClean="0"/>
              <a:t>, </a:t>
            </a:r>
            <a:r>
              <a:rPr lang="ru-RU" sz="1600" dirty="0" err="1" smtClean="0"/>
              <a:t>пл</a:t>
            </a:r>
            <a:r>
              <a:rPr lang="ru-RU" sz="1600" dirty="0" smtClean="0"/>
              <a:t>…</a:t>
            </a:r>
            <a:r>
              <a:rPr lang="ru-RU" sz="1600" dirty="0" err="1" smtClean="0"/>
              <a:t>снуть</a:t>
            </a:r>
            <a:endParaRPr lang="ru-RU" sz="1600" dirty="0" smtClean="0"/>
          </a:p>
          <a:p>
            <a:r>
              <a:rPr lang="ru-RU" sz="1600" dirty="0" smtClean="0"/>
              <a:t>4. </a:t>
            </a:r>
            <a:r>
              <a:rPr lang="ru-RU" sz="1600" dirty="0" err="1" smtClean="0"/>
              <a:t>отр</a:t>
            </a:r>
            <a:r>
              <a:rPr lang="ru-RU" sz="1600" dirty="0" smtClean="0"/>
              <a:t>…</a:t>
            </a:r>
            <a:r>
              <a:rPr lang="ru-RU" sz="1600" dirty="0" err="1" smtClean="0"/>
              <a:t>вление</a:t>
            </a:r>
            <a:r>
              <a:rPr lang="ru-RU" sz="1600" dirty="0" smtClean="0"/>
              <a:t>, комп..</a:t>
            </a:r>
            <a:r>
              <a:rPr lang="ru-RU" sz="1600" dirty="0" err="1" smtClean="0"/>
              <a:t>тентность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зар</a:t>
            </a:r>
            <a:r>
              <a:rPr lang="ru-RU" sz="1600" dirty="0" smtClean="0"/>
              <a:t>…</a:t>
            </a:r>
            <a:r>
              <a:rPr lang="ru-RU" sz="1600" dirty="0" err="1" smtClean="0"/>
              <a:t>сли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427984" y="764704"/>
            <a:ext cx="4499992" cy="5976664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 smtClean="0"/>
              <a:t>1. В каком ряду во всех словах пропущена безударная проверяемая гласная корня?</a:t>
            </a:r>
          </a:p>
          <a:p>
            <a:r>
              <a:rPr lang="ru-RU" sz="2900" dirty="0" smtClean="0"/>
              <a:t>1. </a:t>
            </a:r>
            <a:r>
              <a:rPr lang="ru-RU" sz="2900" dirty="0" smtClean="0"/>
              <a:t>ав</a:t>
            </a:r>
            <a:r>
              <a:rPr lang="ru-RU" sz="2900" dirty="0"/>
              <a:t>а</a:t>
            </a:r>
            <a:r>
              <a:rPr lang="ru-RU" sz="2900" dirty="0" smtClean="0"/>
              <a:t>нгард</a:t>
            </a:r>
            <a:r>
              <a:rPr lang="ru-RU" sz="2900" dirty="0" smtClean="0"/>
              <a:t>, </a:t>
            </a:r>
            <a:r>
              <a:rPr lang="ru-RU" sz="2900" dirty="0" smtClean="0"/>
              <a:t>уронить</a:t>
            </a:r>
            <a:r>
              <a:rPr lang="ru-RU" sz="2900" dirty="0" smtClean="0"/>
              <a:t>, </a:t>
            </a:r>
            <a:r>
              <a:rPr lang="ru-RU" sz="2900" dirty="0" smtClean="0"/>
              <a:t>разливать</a:t>
            </a:r>
            <a:endParaRPr lang="ru-RU" sz="2900" dirty="0" smtClean="0"/>
          </a:p>
          <a:p>
            <a:r>
              <a:rPr lang="ru-RU" sz="2900" b="1" i="1" dirty="0" smtClean="0"/>
              <a:t>2. появление, </a:t>
            </a:r>
            <a:r>
              <a:rPr lang="ru-RU" sz="2900" b="1" i="1" dirty="0" smtClean="0"/>
              <a:t>отвалился</a:t>
            </a:r>
            <a:r>
              <a:rPr lang="ru-RU" sz="2900" b="1" i="1" dirty="0" smtClean="0"/>
              <a:t>, умолкать</a:t>
            </a:r>
          </a:p>
          <a:p>
            <a:r>
              <a:rPr lang="ru-RU" sz="2900" dirty="0" smtClean="0"/>
              <a:t>3. </a:t>
            </a:r>
            <a:r>
              <a:rPr lang="ru-RU" sz="2900" dirty="0" smtClean="0"/>
              <a:t>извините</a:t>
            </a:r>
            <a:r>
              <a:rPr lang="ru-RU" sz="2900" dirty="0" smtClean="0"/>
              <a:t>, </a:t>
            </a:r>
            <a:r>
              <a:rPr lang="ru-RU" sz="2900" dirty="0" smtClean="0"/>
              <a:t>де</a:t>
            </a:r>
            <a:r>
              <a:rPr lang="ru-RU" sz="2900" dirty="0" smtClean="0"/>
              <a:t>ликатный</a:t>
            </a:r>
            <a:r>
              <a:rPr lang="ru-RU" sz="2900" dirty="0" smtClean="0"/>
              <a:t>, </a:t>
            </a:r>
            <a:r>
              <a:rPr lang="ru-RU" sz="2900" dirty="0" smtClean="0"/>
              <a:t>ч</a:t>
            </a:r>
            <a:r>
              <a:rPr lang="ru-RU" sz="2900" dirty="0" smtClean="0"/>
              <a:t>е</a:t>
            </a:r>
            <a:r>
              <a:rPr lang="ru-RU" sz="2900" dirty="0" smtClean="0"/>
              <a:t>ртёж</a:t>
            </a:r>
            <a:endParaRPr lang="ru-RU" sz="2900" dirty="0" smtClean="0"/>
          </a:p>
          <a:p>
            <a:r>
              <a:rPr lang="ru-RU" sz="2900" dirty="0" smtClean="0"/>
              <a:t>4. </a:t>
            </a:r>
            <a:r>
              <a:rPr lang="ru-RU" sz="2900" dirty="0" smtClean="0"/>
              <a:t>потрясение</a:t>
            </a:r>
            <a:r>
              <a:rPr lang="ru-RU" sz="2900" dirty="0" smtClean="0"/>
              <a:t>, </a:t>
            </a:r>
            <a:r>
              <a:rPr lang="ru-RU" sz="2900" dirty="0" smtClean="0"/>
              <a:t>прикосновение</a:t>
            </a:r>
            <a:r>
              <a:rPr lang="ru-RU" sz="2900" dirty="0" smtClean="0"/>
              <a:t>, </a:t>
            </a:r>
            <a:r>
              <a:rPr lang="ru-RU" sz="2900" dirty="0" smtClean="0"/>
              <a:t>фантазия</a:t>
            </a:r>
            <a:endParaRPr lang="ru-RU" sz="2900" dirty="0" smtClean="0"/>
          </a:p>
          <a:p>
            <a:endParaRPr lang="ru-RU" sz="2900" dirty="0" smtClean="0"/>
          </a:p>
          <a:p>
            <a:r>
              <a:rPr lang="ru-RU" sz="2900" b="1" dirty="0" smtClean="0"/>
              <a:t>2. В каком ряду во всех словах пропущена безударная проверяемая гласная корня?</a:t>
            </a:r>
          </a:p>
          <a:p>
            <a:r>
              <a:rPr lang="ru-RU" sz="2900" b="1" i="1" dirty="0" smtClean="0"/>
              <a:t>1. новизна, население, огл</a:t>
            </a:r>
            <a:r>
              <a:rPr lang="ru-RU" sz="2900" b="1" i="1" dirty="0"/>
              <a:t>я</a:t>
            </a:r>
            <a:r>
              <a:rPr lang="ru-RU" sz="2900" b="1" i="1" dirty="0" smtClean="0"/>
              <a:t>нуться</a:t>
            </a:r>
          </a:p>
          <a:p>
            <a:r>
              <a:rPr lang="ru-RU" sz="2900" dirty="0" smtClean="0"/>
              <a:t>2. </a:t>
            </a:r>
            <a:r>
              <a:rPr lang="ru-RU" sz="2900" dirty="0" smtClean="0"/>
              <a:t>отск</a:t>
            </a:r>
            <a:r>
              <a:rPr lang="ru-RU" sz="2900" dirty="0"/>
              <a:t>о</a:t>
            </a:r>
            <a:r>
              <a:rPr lang="ru-RU" sz="2900" dirty="0" smtClean="0"/>
              <a:t>чить</a:t>
            </a:r>
            <a:r>
              <a:rPr lang="ru-RU" sz="2900" dirty="0" smtClean="0"/>
              <a:t>, </a:t>
            </a:r>
            <a:r>
              <a:rPr lang="ru-RU" sz="2900" dirty="0" smtClean="0"/>
              <a:t>заб</a:t>
            </a:r>
            <a:r>
              <a:rPr lang="ru-RU" sz="2900" dirty="0"/>
              <a:t>а</a:t>
            </a:r>
            <a:r>
              <a:rPr lang="ru-RU" sz="2900" dirty="0" smtClean="0"/>
              <a:t>стовка</a:t>
            </a:r>
            <a:r>
              <a:rPr lang="ru-RU" sz="2900" dirty="0" smtClean="0"/>
              <a:t>, </a:t>
            </a:r>
            <a:r>
              <a:rPr lang="ru-RU" sz="2900" dirty="0" smtClean="0"/>
              <a:t>стр</a:t>
            </a:r>
            <a:r>
              <a:rPr lang="ru-RU" sz="2900" dirty="0"/>
              <a:t>о</a:t>
            </a:r>
            <a:r>
              <a:rPr lang="ru-RU" sz="2900" dirty="0" smtClean="0"/>
              <a:t>жайший</a:t>
            </a:r>
            <a:endParaRPr lang="ru-RU" sz="2900" dirty="0" smtClean="0"/>
          </a:p>
          <a:p>
            <a:r>
              <a:rPr lang="ru-RU" sz="2900" dirty="0" smtClean="0"/>
              <a:t>3. </a:t>
            </a:r>
            <a:r>
              <a:rPr lang="ru-RU" sz="2900" dirty="0" smtClean="0"/>
              <a:t>зависть</a:t>
            </a:r>
            <a:r>
              <a:rPr lang="ru-RU" sz="2900" dirty="0" smtClean="0"/>
              <a:t>, </a:t>
            </a:r>
            <a:r>
              <a:rPr lang="ru-RU" sz="2900" dirty="0" smtClean="0"/>
              <a:t>клевать</a:t>
            </a:r>
            <a:r>
              <a:rPr lang="ru-RU" sz="2900" dirty="0" smtClean="0"/>
              <a:t>, </a:t>
            </a:r>
            <a:r>
              <a:rPr lang="ru-RU" sz="2900" dirty="0" smtClean="0"/>
              <a:t>прор</a:t>
            </a:r>
            <a:r>
              <a:rPr lang="ru-RU" sz="2900" dirty="0"/>
              <a:t>о</a:t>
            </a:r>
            <a:r>
              <a:rPr lang="ru-RU" sz="2900" dirty="0" smtClean="0"/>
              <a:t>сли</a:t>
            </a:r>
            <a:endParaRPr lang="ru-RU" sz="2900" dirty="0" smtClean="0"/>
          </a:p>
          <a:p>
            <a:r>
              <a:rPr lang="ru-RU" sz="2900" dirty="0" smtClean="0"/>
              <a:t>4. </a:t>
            </a:r>
            <a:r>
              <a:rPr lang="ru-RU" sz="2900" dirty="0" smtClean="0"/>
              <a:t>анонимный</a:t>
            </a:r>
            <a:r>
              <a:rPr lang="ru-RU" sz="2900" dirty="0" smtClean="0"/>
              <a:t>, </a:t>
            </a:r>
            <a:r>
              <a:rPr lang="ru-RU" sz="2900" dirty="0" smtClean="0"/>
              <a:t>хотелось</a:t>
            </a:r>
            <a:r>
              <a:rPr lang="ru-RU" sz="2900" dirty="0" smtClean="0"/>
              <a:t>, </a:t>
            </a:r>
            <a:r>
              <a:rPr lang="ru-RU" sz="2900" dirty="0" smtClean="0"/>
              <a:t>растерзать</a:t>
            </a:r>
            <a:endParaRPr lang="ru-RU" sz="2900" dirty="0" smtClean="0"/>
          </a:p>
          <a:p>
            <a:endParaRPr lang="ru-RU" sz="2900" dirty="0" smtClean="0"/>
          </a:p>
          <a:p>
            <a:r>
              <a:rPr lang="ru-RU" sz="2900" b="1" dirty="0" smtClean="0"/>
              <a:t>3. каком ряду во всех словах пропущена безударная проверяемая гласная корня?</a:t>
            </a:r>
          </a:p>
          <a:p>
            <a:r>
              <a:rPr lang="ru-RU" sz="2900" dirty="0" smtClean="0"/>
              <a:t>1. </a:t>
            </a:r>
            <a:r>
              <a:rPr lang="ru-RU" sz="2900" dirty="0" smtClean="0"/>
              <a:t>снар</a:t>
            </a:r>
            <a:r>
              <a:rPr lang="ru-RU" sz="2900" dirty="0"/>
              <a:t>я</a:t>
            </a:r>
            <a:r>
              <a:rPr lang="ru-RU" sz="2900" dirty="0" smtClean="0"/>
              <a:t>жение</a:t>
            </a:r>
            <a:r>
              <a:rPr lang="ru-RU" sz="2900" dirty="0" smtClean="0"/>
              <a:t>, </a:t>
            </a:r>
            <a:r>
              <a:rPr lang="ru-RU" sz="2900" dirty="0" smtClean="0"/>
              <a:t>распл</a:t>
            </a:r>
            <a:r>
              <a:rPr lang="ru-RU" sz="2900" dirty="0"/>
              <a:t>а</a:t>
            </a:r>
            <a:r>
              <a:rPr lang="ru-RU" sz="2900" dirty="0" smtClean="0"/>
              <a:t>статься</a:t>
            </a:r>
            <a:r>
              <a:rPr lang="ru-RU" sz="2900" dirty="0" smtClean="0"/>
              <a:t>, </a:t>
            </a:r>
            <a:r>
              <a:rPr lang="ru-RU" sz="2900" dirty="0" smtClean="0"/>
              <a:t>предпол</a:t>
            </a:r>
            <a:r>
              <a:rPr lang="ru-RU" sz="2900" dirty="0"/>
              <a:t>а</a:t>
            </a:r>
            <a:r>
              <a:rPr lang="ru-RU" sz="2900" dirty="0" smtClean="0"/>
              <a:t>гать</a:t>
            </a:r>
            <a:endParaRPr lang="ru-RU" sz="2900" dirty="0" smtClean="0"/>
          </a:p>
          <a:p>
            <a:r>
              <a:rPr lang="ru-RU" sz="2900" dirty="0" smtClean="0"/>
              <a:t>2. </a:t>
            </a:r>
            <a:r>
              <a:rPr lang="ru-RU" sz="2900" dirty="0" smtClean="0"/>
              <a:t>инициатива</a:t>
            </a:r>
            <a:r>
              <a:rPr lang="ru-RU" sz="2900" dirty="0" smtClean="0"/>
              <a:t>, </a:t>
            </a:r>
            <a:r>
              <a:rPr lang="ru-RU" sz="2900" dirty="0" smtClean="0"/>
              <a:t>впрягать</a:t>
            </a:r>
            <a:r>
              <a:rPr lang="ru-RU" sz="2900" dirty="0" smtClean="0"/>
              <a:t>, </a:t>
            </a:r>
            <a:r>
              <a:rPr lang="ru-RU" sz="2900" dirty="0" smtClean="0"/>
              <a:t>достижение</a:t>
            </a:r>
            <a:endParaRPr lang="ru-RU" sz="2900" dirty="0" smtClean="0"/>
          </a:p>
          <a:p>
            <a:r>
              <a:rPr lang="ru-RU" sz="2900" b="1" i="1" dirty="0" smtClean="0"/>
              <a:t>3. торговать, жилище, плеснуть</a:t>
            </a:r>
          </a:p>
          <a:p>
            <a:r>
              <a:rPr lang="ru-RU" sz="2900" dirty="0" smtClean="0"/>
              <a:t>4. </a:t>
            </a:r>
            <a:r>
              <a:rPr lang="ru-RU" sz="2900" dirty="0" smtClean="0"/>
              <a:t>отр</a:t>
            </a:r>
            <a:r>
              <a:rPr lang="ru-RU" sz="2900" dirty="0"/>
              <a:t>а</a:t>
            </a:r>
            <a:r>
              <a:rPr lang="ru-RU" sz="2900" dirty="0" smtClean="0"/>
              <a:t>вление</a:t>
            </a:r>
            <a:r>
              <a:rPr lang="ru-RU" sz="2900" dirty="0" smtClean="0"/>
              <a:t>, </a:t>
            </a:r>
            <a:r>
              <a:rPr lang="ru-RU" sz="2900" dirty="0" smtClean="0"/>
              <a:t>компетентность</a:t>
            </a:r>
            <a:r>
              <a:rPr lang="ru-RU" sz="2900" dirty="0" smtClean="0"/>
              <a:t>, </a:t>
            </a:r>
            <a:r>
              <a:rPr lang="ru-RU" sz="2900" dirty="0" smtClean="0"/>
              <a:t>зар</a:t>
            </a:r>
            <a:r>
              <a:rPr lang="ru-RU" sz="2900" dirty="0"/>
              <a:t>о</a:t>
            </a:r>
            <a:r>
              <a:rPr lang="ru-RU" sz="2900" dirty="0" smtClean="0"/>
              <a:t>сли</a:t>
            </a:r>
            <a:endParaRPr lang="ru-RU" sz="29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53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</TotalTime>
  <Words>758</Words>
  <Application>Microsoft Office PowerPoint</Application>
  <PresentationFormat>Экран (4:3)</PresentationFormat>
  <Paragraphs>54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Расставьте ударения</vt:lpstr>
      <vt:lpstr>Различение однородных и неоднородных определений</vt:lpstr>
      <vt:lpstr>Расставьте знаки препинания.</vt:lpstr>
      <vt:lpstr>Проверьте расставленные знаки препинания</vt:lpstr>
      <vt:lpstr>Повторим орфографию! (А 13)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Расставьте ударения</dc:title>
  <dc:creator>кампутер на</dc:creator>
  <cp:lastModifiedBy>кампутер на</cp:lastModifiedBy>
  <cp:revision>10</cp:revision>
  <dcterms:created xsi:type="dcterms:W3CDTF">2011-11-16T18:54:53Z</dcterms:created>
  <dcterms:modified xsi:type="dcterms:W3CDTF">2011-11-16T20:42:51Z</dcterms:modified>
</cp:coreProperties>
</file>