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3" r:id="rId11"/>
    <p:sldId id="262" r:id="rId12"/>
    <p:sldId id="265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220F-7A85-434D-A166-0A8BE39280D9}" type="datetimeFigureOut">
              <a:rPr lang="ru-RU" smtClean="0"/>
              <a:t>15.12.2011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7648-7511-4C44-9EBD-9ADC3CAB9F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39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220F-7A85-434D-A166-0A8BE39280D9}" type="datetimeFigureOut">
              <a:rPr lang="ru-RU" smtClean="0"/>
              <a:t>15.12.2011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7648-7511-4C44-9EBD-9ADC3CAB9F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82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220F-7A85-434D-A166-0A8BE39280D9}" type="datetimeFigureOut">
              <a:rPr lang="ru-RU" smtClean="0"/>
              <a:t>15.12.2011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7648-7511-4C44-9EBD-9ADC3CAB9F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42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6C868-F552-4279-A3BC-72B54CCE33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8BB4-3267-4D09-8156-0FC74B0184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6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1414-82C1-468A-9034-BD50974FE4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1301-36C8-4EF1-A305-40B5A88B8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0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C7EF-6F17-42F6-9438-C04CCEF10F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B51C-D6DA-4683-A0CD-94060F2817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8436C-6BCB-4889-98D3-DE6B141E59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B398-9AEB-46D5-BACD-87AA21FF58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896C0-4D41-4851-AED8-50C7EA8F48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B2D3-114F-4946-ACA5-C38DB562B5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32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B501C-FA5F-4C6A-82D3-45120CB1FC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8B20E-89A4-4595-9272-755E9A51E5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28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A1BA-351D-4542-876A-279CCD6446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8BA63-9D9F-4B8A-9723-B639DDF20E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99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A702-5D69-424B-A6B6-6F08370954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A158D-EF72-42EC-A0FE-5D35F672DF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6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220F-7A85-434D-A166-0A8BE39280D9}" type="datetimeFigureOut">
              <a:rPr lang="ru-RU" smtClean="0"/>
              <a:t>15.12.2011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7648-7511-4C44-9EBD-9ADC3CAB9F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840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70A32-9086-47C9-9282-AF07F316E4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C683-64E7-4167-9031-2E8962EFAC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4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3739A-8A1D-4E95-BA0A-EF0BCB041E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DEF93-7AAE-4B03-9E0E-25A34A6DEE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50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953ED-003F-4564-9AC7-E0D8F52D45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8B80B-298A-4032-9A68-074710A81C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59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AA887-476E-46D5-8C88-1F6DE713EC6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4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304CA-453A-4E25-824D-194E5BA458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3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07432-22DA-4591-AA05-B5B09A0420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69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717BF-9DF2-4F58-AE88-8BD2F8B55A7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55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4FF46-1A03-45B9-A6BB-7FA0551D91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47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C9EB5-E8F9-4538-A2BA-B2EFBD8551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9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A6287-D436-49E7-9090-E7FB4BBE07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1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220F-7A85-434D-A166-0A8BE39280D9}" type="datetimeFigureOut">
              <a:rPr lang="ru-RU" smtClean="0"/>
              <a:t>15.12.2011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7648-7511-4C44-9EBD-9ADC3CAB9F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536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02E7D-679D-461E-8F04-7FC689DC36D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18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A79D7-8997-4C2B-AF5E-CFFAB251A45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79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6958A-926E-4E98-830B-A51F242EC2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64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0E944-ADF5-4AC7-B708-BA29A2C70C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48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F21F-7AB2-4F8A-B542-9D40FCA222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6C3-31F7-48DC-A3AC-1D3ACC29CC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46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F21F-7AB2-4F8A-B542-9D40FCA222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6C3-31F7-48DC-A3AC-1D3ACC29CC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92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F21F-7AB2-4F8A-B542-9D40FCA222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6C3-31F7-48DC-A3AC-1D3ACC29CC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32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F21F-7AB2-4F8A-B542-9D40FCA222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6C3-31F7-48DC-A3AC-1D3ACC29CC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078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F21F-7AB2-4F8A-B542-9D40FCA222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6C3-31F7-48DC-A3AC-1D3ACC29CC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74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F21F-7AB2-4F8A-B542-9D40FCA222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6C3-31F7-48DC-A3AC-1D3ACC29CC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220F-7A85-434D-A166-0A8BE39280D9}" type="datetimeFigureOut">
              <a:rPr lang="ru-RU" smtClean="0"/>
              <a:t>15.12.2011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7648-7511-4C44-9EBD-9ADC3CAB9F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389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F21F-7AB2-4F8A-B542-9D40FCA222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6C3-31F7-48DC-A3AC-1D3ACC29CC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60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F21F-7AB2-4F8A-B542-9D40FCA222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6C3-31F7-48DC-A3AC-1D3ACC29CC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67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F21F-7AB2-4F8A-B542-9D40FCA222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6C3-31F7-48DC-A3AC-1D3ACC29CC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80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F21F-7AB2-4F8A-B542-9D40FCA222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6C3-31F7-48DC-A3AC-1D3ACC29CC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832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F21F-7AB2-4F8A-B542-9D40FCA222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16C3-31F7-48DC-A3AC-1D3ACC29CC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2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220F-7A85-434D-A166-0A8BE39280D9}" type="datetimeFigureOut">
              <a:rPr lang="ru-RU" smtClean="0"/>
              <a:t>15.12.2011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7648-7511-4C44-9EBD-9ADC3CAB9F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3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220F-7A85-434D-A166-0A8BE39280D9}" type="datetimeFigureOut">
              <a:rPr lang="ru-RU" smtClean="0"/>
              <a:t>15.12.2011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7648-7511-4C44-9EBD-9ADC3CAB9F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220F-7A85-434D-A166-0A8BE39280D9}" type="datetimeFigureOut">
              <a:rPr lang="ru-RU" smtClean="0"/>
              <a:t>15.12.2011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7648-7511-4C44-9EBD-9ADC3CAB9F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5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220F-7A85-434D-A166-0A8BE39280D9}" type="datetimeFigureOut">
              <a:rPr lang="ru-RU" smtClean="0"/>
              <a:t>15.12.2011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7648-7511-4C44-9EBD-9ADC3CAB9F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18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F220F-7A85-434D-A166-0A8BE39280D9}" type="datetimeFigureOut">
              <a:rPr lang="ru-RU" smtClean="0"/>
              <a:t>15.12.2011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77648-7511-4C44-9EBD-9ADC3CAB9F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19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F220F-7A85-434D-A166-0A8BE39280D9}" type="datetimeFigureOut">
              <a:rPr lang="ru-RU" smtClean="0"/>
              <a:t>15.12.2011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77648-7511-4C44-9EBD-9ADC3CAB9F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93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B6B8AC-4364-429E-AB39-3A0A3A0013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FE1CD5-0DBD-4BBE-A5AA-B0DAB6A9D9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7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CC642C-7CD5-4C6B-9D4C-4E75367504F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F21F-7AB2-4F8A-B542-9D40FCA222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016C3-31F7-48DC-A3AC-1D3ACC29CC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4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1.wav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0"/>
            <a:ext cx="9170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0476" y="980728"/>
            <a:ext cx="63276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Урок русского языка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2 класс</a:t>
            </a:r>
          </a:p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06" y="2973543"/>
            <a:ext cx="3318886" cy="311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4437112"/>
            <a:ext cx="38964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Составила </a:t>
            </a:r>
          </a:p>
          <a:p>
            <a:pPr algn="ctr"/>
            <a:r>
              <a:rPr lang="ru-RU" sz="2400" b="1" dirty="0" smtClean="0"/>
              <a:t>Учитель начальных классов</a:t>
            </a:r>
          </a:p>
          <a:p>
            <a:pPr algn="ctr"/>
            <a:r>
              <a:rPr lang="ru-RU" sz="2400" b="1" dirty="0" smtClean="0"/>
              <a:t>МОУ средней школы №72</a:t>
            </a:r>
          </a:p>
          <a:p>
            <a:pPr algn="ctr"/>
            <a:r>
              <a:rPr lang="ru-RU" sz="2400" b="1" dirty="0" smtClean="0"/>
              <a:t>Леонова Н.Н.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212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Домашняя работа.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err="1" smtClean="0"/>
              <a:t>стр</a:t>
            </a:r>
            <a:r>
              <a:rPr lang="ru-RU" sz="4800" b="1" dirty="0" smtClean="0"/>
              <a:t>,. 107 упр. 187</a:t>
            </a:r>
          </a:p>
          <a:p>
            <a:r>
              <a:rPr lang="ru-RU" sz="4800" b="1" dirty="0" smtClean="0"/>
              <a:t>Словарные слова</a:t>
            </a:r>
          </a:p>
          <a:p>
            <a:r>
              <a:rPr lang="ru-RU" sz="4800" b="1" dirty="0" smtClean="0"/>
              <a:t>Чистописание.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3441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Чистописание ( в )</a:t>
            </a:r>
            <a:endParaRPr lang="ru-RU" sz="5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928813"/>
            <a:ext cx="8643938" cy="3571875"/>
          </a:xfrm>
        </p:spPr>
      </p:pic>
      <p:pic>
        <p:nvPicPr>
          <p:cNvPr id="23556" name="Picture 4" descr="D:\презентации\Азбука здоровья 2\Картинки\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6215063"/>
            <a:ext cx="9318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2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Цели урока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Продолжать работу над правописанием слов с безударной гласной;</a:t>
            </a:r>
          </a:p>
          <a:p>
            <a:r>
              <a:rPr lang="ru-RU" sz="3600" b="1" dirty="0"/>
              <a:t>У</a:t>
            </a:r>
            <a:r>
              <a:rPr lang="ru-RU" sz="3600" b="1" dirty="0" smtClean="0"/>
              <a:t>чить выделять безударную гласную в словах и подбирать </a:t>
            </a:r>
            <a:r>
              <a:rPr lang="ru-RU" sz="3600" b="1" dirty="0" err="1" smtClean="0"/>
              <a:t>проверочноые</a:t>
            </a:r>
            <a:r>
              <a:rPr lang="ru-RU" sz="3600" b="1" dirty="0" smtClean="0"/>
              <a:t> слова;</a:t>
            </a:r>
          </a:p>
          <a:p>
            <a:r>
              <a:rPr lang="ru-RU" sz="3600" b="1" dirty="0" smtClean="0"/>
              <a:t>Развивать связную речь;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340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28215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Вставь пропущенные буквы.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445624" cy="4669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Д.. жди                  Б..</a:t>
            </a:r>
            <a:r>
              <a:rPr lang="ru-RU" sz="5400" b="1" dirty="0" err="1" smtClean="0"/>
              <a:t>льной</a:t>
            </a:r>
            <a:endParaRPr lang="ru-RU" sz="5400" b="1" dirty="0"/>
          </a:p>
          <a:p>
            <a:pPr marL="0" indent="0">
              <a:buNone/>
            </a:pPr>
            <a:r>
              <a:rPr lang="ru-RU" sz="5400" b="1" dirty="0"/>
              <a:t>х</a:t>
            </a:r>
            <a:r>
              <a:rPr lang="ru-RU" sz="5400" b="1" dirty="0" smtClean="0"/>
              <a:t>.. </a:t>
            </a:r>
            <a:r>
              <a:rPr lang="ru-RU" sz="5400" b="1" dirty="0" err="1" smtClean="0"/>
              <a:t>лмы</a:t>
            </a:r>
            <a:r>
              <a:rPr lang="ru-RU" sz="5400" b="1" dirty="0" smtClean="0"/>
              <a:t>                   к..</a:t>
            </a:r>
            <a:r>
              <a:rPr lang="ru-RU" sz="5400" b="1" dirty="0" err="1" smtClean="0"/>
              <a:t>рмить</a:t>
            </a:r>
            <a:endParaRPr lang="ru-RU" sz="5400" b="1" dirty="0" smtClean="0"/>
          </a:p>
          <a:p>
            <a:pPr marL="0" indent="0">
              <a:buNone/>
            </a:pPr>
            <a:r>
              <a:rPr lang="ru-RU" sz="5400" b="1" dirty="0"/>
              <a:t>с</a:t>
            </a:r>
            <a:r>
              <a:rPr lang="ru-RU" sz="5400" b="1" dirty="0" smtClean="0"/>
              <a:t>л.. </a:t>
            </a:r>
            <a:r>
              <a:rPr lang="ru-RU" sz="5400" b="1" dirty="0" err="1" smtClean="0"/>
              <a:t>ны</a:t>
            </a:r>
            <a:r>
              <a:rPr lang="ru-RU" sz="5400" b="1" dirty="0" smtClean="0"/>
              <a:t>                    </a:t>
            </a:r>
            <a:r>
              <a:rPr lang="ru-RU" sz="5400" b="1" dirty="0" err="1" smtClean="0"/>
              <a:t>пов</a:t>
            </a:r>
            <a:r>
              <a:rPr lang="ru-RU" sz="5400" b="1" dirty="0" smtClean="0"/>
              <a:t>..р</a:t>
            </a:r>
          </a:p>
          <a:p>
            <a:pPr marL="0" indent="0">
              <a:buNone/>
            </a:pPr>
            <a:r>
              <a:rPr lang="ru-RU" sz="5400" b="1" dirty="0" err="1"/>
              <a:t>з</a:t>
            </a:r>
            <a:r>
              <a:rPr lang="ru-RU" sz="5400" b="1" dirty="0" err="1" smtClean="0"/>
              <a:t>в</a:t>
            </a:r>
            <a:r>
              <a:rPr lang="ru-RU" sz="5400" b="1" dirty="0" smtClean="0"/>
              <a:t>.. нок                   л..</a:t>
            </a:r>
            <a:r>
              <a:rPr lang="ru-RU" sz="5400" b="1" dirty="0" err="1" smtClean="0"/>
              <a:t>сички</a:t>
            </a:r>
            <a:endParaRPr lang="ru-RU" sz="5400" b="1" dirty="0" smtClean="0"/>
          </a:p>
          <a:p>
            <a:pPr marL="0" indent="0">
              <a:buNone/>
            </a:pP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916832"/>
            <a:ext cx="556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924944"/>
            <a:ext cx="556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5865" y="3915892"/>
            <a:ext cx="556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6848" y="4839222"/>
            <a:ext cx="556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1916832"/>
            <a:ext cx="556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1338" y="2924944"/>
            <a:ext cx="556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3861048"/>
            <a:ext cx="526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7645" y="4869160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814" y="6093296"/>
            <a:ext cx="214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 вариант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1288" y="6093296"/>
            <a:ext cx="214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</a:rPr>
              <a:t> вариант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Составь предложения.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2" y="1375934"/>
            <a:ext cx="9144000" cy="14401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800" b="1" dirty="0" smtClean="0"/>
              <a:t>Собрали, в, ребята, лесу, корзину, большую, лисичек.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62" y="2832715"/>
            <a:ext cx="94218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1.В л</a:t>
            </a:r>
            <a:r>
              <a:rPr lang="ru-RU" sz="4800" b="1" u="sng" dirty="0" smtClean="0">
                <a:solidFill>
                  <a:srgbClr val="7030A0"/>
                </a:solidFill>
              </a:rPr>
              <a:t>е</a:t>
            </a:r>
            <a:r>
              <a:rPr lang="ru-RU" sz="4800" b="1" dirty="0" smtClean="0">
                <a:solidFill>
                  <a:srgbClr val="7030A0"/>
                </a:solidFill>
              </a:rPr>
              <a:t>су р</a:t>
            </a:r>
            <a:r>
              <a:rPr lang="ru-RU" sz="4800" b="1" u="sng" dirty="0" smtClean="0">
                <a:solidFill>
                  <a:srgbClr val="7030A0"/>
                </a:solidFill>
              </a:rPr>
              <a:t>е</a:t>
            </a:r>
            <a:r>
              <a:rPr lang="ru-RU" sz="4800" b="1" dirty="0" smtClean="0">
                <a:solidFill>
                  <a:srgbClr val="7030A0"/>
                </a:solidFill>
              </a:rPr>
              <a:t>бята собрали б</a:t>
            </a:r>
            <a:r>
              <a:rPr lang="ru-RU" sz="4800" b="1" u="sng" dirty="0" smtClean="0">
                <a:solidFill>
                  <a:srgbClr val="7030A0"/>
                </a:solidFill>
              </a:rPr>
              <a:t>о</a:t>
            </a:r>
            <a:r>
              <a:rPr lang="ru-RU" sz="4800" b="1" dirty="0" smtClean="0">
                <a:solidFill>
                  <a:srgbClr val="7030A0"/>
                </a:solidFill>
              </a:rPr>
              <a:t>льшую </a:t>
            </a:r>
          </a:p>
          <a:p>
            <a:r>
              <a:rPr lang="ru-RU" sz="4800" b="1" dirty="0" smtClean="0">
                <a:solidFill>
                  <a:srgbClr val="7030A0"/>
                </a:solidFill>
              </a:rPr>
              <a:t>к</a:t>
            </a:r>
            <a:r>
              <a:rPr lang="ru-RU" sz="4800" b="1" u="sng" dirty="0" smtClean="0">
                <a:solidFill>
                  <a:srgbClr val="7030A0"/>
                </a:solidFill>
              </a:rPr>
              <a:t>о</a:t>
            </a:r>
            <a:r>
              <a:rPr lang="ru-RU" sz="4800" b="1" dirty="0" smtClean="0">
                <a:solidFill>
                  <a:srgbClr val="7030A0"/>
                </a:solidFill>
              </a:rPr>
              <a:t>рзину л</a:t>
            </a:r>
            <a:r>
              <a:rPr lang="ru-RU" sz="4800" b="1" u="sng" dirty="0" smtClean="0">
                <a:solidFill>
                  <a:srgbClr val="7030A0"/>
                </a:solidFill>
              </a:rPr>
              <a:t>и</a:t>
            </a:r>
            <a:r>
              <a:rPr lang="ru-RU" sz="4800" b="1" dirty="0" smtClean="0">
                <a:solidFill>
                  <a:srgbClr val="7030A0"/>
                </a:solidFill>
              </a:rPr>
              <a:t>сичек</a:t>
            </a:r>
            <a:r>
              <a:rPr lang="ru-RU" sz="3600" dirty="0" smtClean="0">
                <a:solidFill>
                  <a:srgbClr val="7030A0"/>
                </a:solidFill>
              </a:rPr>
              <a:t>.</a:t>
            </a:r>
            <a:endParaRPr lang="ru-RU" sz="3600" dirty="0">
              <a:solidFill>
                <a:srgbClr val="7030A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11760" y="3501008"/>
            <a:ext cx="165618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337974" y="3598933"/>
            <a:ext cx="212423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337974" y="3717032"/>
            <a:ext cx="212423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00561"/>
            <a:ext cx="2037614" cy="26369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47697"/>
            <a:ext cx="2988332" cy="205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67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Составь предложения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1052736"/>
            <a:ext cx="8856984" cy="161277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2. Лисички, с ,зимы, приходом, шубку ,меняют</a:t>
            </a:r>
            <a:r>
              <a:rPr lang="ru-RU" sz="4400" b="1" dirty="0" smtClean="0"/>
              <a:t>, свою.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779048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2.С приходом з</a:t>
            </a:r>
            <a:r>
              <a:rPr lang="ru-RU" sz="4800" b="1" u="sng" dirty="0" smtClean="0">
                <a:solidFill>
                  <a:srgbClr val="7030A0"/>
                </a:solidFill>
              </a:rPr>
              <a:t>и</a:t>
            </a:r>
            <a:r>
              <a:rPr lang="ru-RU" sz="4800" b="1" dirty="0" smtClean="0">
                <a:solidFill>
                  <a:srgbClr val="7030A0"/>
                </a:solidFill>
              </a:rPr>
              <a:t>мы л</a:t>
            </a:r>
            <a:r>
              <a:rPr lang="ru-RU" sz="4800" b="1" u="sng" dirty="0" smtClean="0">
                <a:solidFill>
                  <a:srgbClr val="7030A0"/>
                </a:solidFill>
              </a:rPr>
              <a:t>и</a:t>
            </a:r>
            <a:r>
              <a:rPr lang="ru-RU" sz="4800" b="1" dirty="0" smtClean="0">
                <a:solidFill>
                  <a:srgbClr val="7030A0"/>
                </a:solidFill>
              </a:rPr>
              <a:t>сички </a:t>
            </a:r>
          </a:p>
          <a:p>
            <a:r>
              <a:rPr lang="ru-RU" sz="4800" b="1" dirty="0">
                <a:solidFill>
                  <a:srgbClr val="7030A0"/>
                </a:solidFill>
              </a:rPr>
              <a:t>м</a:t>
            </a:r>
            <a:r>
              <a:rPr lang="ru-RU" sz="4800" b="1" u="sng" dirty="0" smtClean="0">
                <a:solidFill>
                  <a:srgbClr val="7030A0"/>
                </a:solidFill>
              </a:rPr>
              <a:t>е</a:t>
            </a:r>
            <a:r>
              <a:rPr lang="ru-RU" sz="4800" b="1" dirty="0" smtClean="0">
                <a:solidFill>
                  <a:srgbClr val="7030A0"/>
                </a:solidFill>
              </a:rPr>
              <a:t>няют св</a:t>
            </a:r>
            <a:r>
              <a:rPr lang="ru-RU" sz="4800" b="1" u="sng" dirty="0" smtClean="0">
                <a:solidFill>
                  <a:srgbClr val="7030A0"/>
                </a:solidFill>
              </a:rPr>
              <a:t>о</a:t>
            </a:r>
            <a:r>
              <a:rPr lang="ru-RU" sz="4800" b="1" dirty="0" smtClean="0">
                <a:solidFill>
                  <a:srgbClr val="7030A0"/>
                </a:solidFill>
              </a:rPr>
              <a:t>ю шу</a:t>
            </a:r>
            <a:r>
              <a:rPr lang="ru-RU" sz="4800" b="1" u="sng" dirty="0" smtClean="0">
                <a:solidFill>
                  <a:srgbClr val="7030A0"/>
                </a:solidFill>
              </a:rPr>
              <a:t>б</a:t>
            </a:r>
            <a:r>
              <a:rPr lang="ru-RU" sz="4800" b="1" dirty="0" smtClean="0">
                <a:solidFill>
                  <a:srgbClr val="7030A0"/>
                </a:solidFill>
              </a:rPr>
              <a:t>ку.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3022397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652120" y="3563878"/>
            <a:ext cx="208823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3528" y="4348708"/>
            <a:ext cx="187123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4221088"/>
            <a:ext cx="1871238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36" y="4126851"/>
            <a:ext cx="3311451" cy="267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3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0066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22861379">
            <a:off x="5364163" y="3357563"/>
            <a:ext cx="1058862" cy="1254125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933782" flipH="1" flipV="1">
            <a:off x="2051050" y="3141663"/>
            <a:ext cx="1173163" cy="1338262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3"/>
          <a:stretch>
            <a:fillRect/>
          </a:stretch>
        </p:blipFill>
        <p:spPr bwMode="auto">
          <a:xfrm rot="56459583">
            <a:off x="1349375" y="3451225"/>
            <a:ext cx="993775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1584056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92" name="спор393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1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3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Отгадай загадки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849486"/>
            <a:ext cx="35589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Согнута  в дугу</a:t>
            </a:r>
          </a:p>
          <a:p>
            <a:r>
              <a:rPr lang="ru-RU" sz="3600" b="1" dirty="0" smtClean="0"/>
              <a:t>Летом на лугу</a:t>
            </a:r>
          </a:p>
          <a:p>
            <a:r>
              <a:rPr lang="ru-RU" sz="3600" b="1" dirty="0" smtClean="0"/>
              <a:t>Зимой на крюку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1196752"/>
            <a:ext cx="1271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к</a:t>
            </a:r>
            <a:r>
              <a:rPr lang="ru-RU" sz="4400" b="1" u="sng" dirty="0" smtClean="0">
                <a:solidFill>
                  <a:srgbClr val="7030A0"/>
                </a:solidFill>
              </a:rPr>
              <a:t>о</a:t>
            </a:r>
            <a:r>
              <a:rPr lang="ru-RU" sz="4400" b="1" dirty="0" smtClean="0">
                <a:solidFill>
                  <a:srgbClr val="7030A0"/>
                </a:solidFill>
              </a:rPr>
              <a:t>са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1218817"/>
            <a:ext cx="1394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к</a:t>
            </a:r>
            <a:r>
              <a:rPr lang="ru-RU" sz="4400" b="1" u="sng" dirty="0" smtClean="0">
                <a:solidFill>
                  <a:srgbClr val="7030A0"/>
                </a:solidFill>
              </a:rPr>
              <a:t>о</a:t>
            </a:r>
            <a:r>
              <a:rPr lang="ru-RU" sz="4400" b="1" dirty="0" smtClean="0">
                <a:solidFill>
                  <a:srgbClr val="7030A0"/>
                </a:solidFill>
              </a:rPr>
              <a:t>сы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98" y="1026159"/>
            <a:ext cx="214912" cy="38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79" y="1084770"/>
            <a:ext cx="214912" cy="38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55877" y="1280372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2280646"/>
            <a:ext cx="45588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Без крыльев, а летит, </a:t>
            </a:r>
          </a:p>
          <a:p>
            <a:r>
              <a:rPr lang="ru-RU" sz="3600" b="1" dirty="0" smtClean="0"/>
              <a:t>без языка, а говорит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93916" y="2834644"/>
            <a:ext cx="1853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</a:t>
            </a:r>
            <a:r>
              <a:rPr lang="ru-RU" sz="4000" b="1" u="sng" dirty="0" smtClean="0">
                <a:solidFill>
                  <a:srgbClr val="7030A0"/>
                </a:solidFill>
              </a:rPr>
              <a:t>и</a:t>
            </a:r>
            <a:r>
              <a:rPr lang="ru-RU" sz="4000" b="1" dirty="0" smtClean="0">
                <a:solidFill>
                  <a:srgbClr val="7030A0"/>
                </a:solidFill>
              </a:rPr>
              <a:t>сьмо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082" y="2834643"/>
            <a:ext cx="1830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</a:t>
            </a:r>
            <a:r>
              <a:rPr lang="ru-RU" sz="4000" b="1" u="sng" dirty="0" smtClean="0">
                <a:solidFill>
                  <a:srgbClr val="7030A0"/>
                </a:solidFill>
              </a:rPr>
              <a:t>и</a:t>
            </a:r>
            <a:r>
              <a:rPr lang="ru-RU" sz="4000" b="1" dirty="0" smtClean="0">
                <a:solidFill>
                  <a:srgbClr val="7030A0"/>
                </a:solidFill>
              </a:rPr>
              <a:t>сьма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84" y="2641985"/>
            <a:ext cx="214912" cy="38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41985"/>
            <a:ext cx="214912" cy="38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72322" y="2859771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744096"/>
            <a:ext cx="7270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Носит бабка снежную шапку.</a:t>
            </a:r>
          </a:p>
          <a:p>
            <a:r>
              <a:rPr lang="ru-RU" sz="3600" b="1" dirty="0" smtClean="0"/>
              <a:t>Каменные бока закутаны в облака.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01471" y="3567657"/>
            <a:ext cx="1166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г</a:t>
            </a:r>
            <a:r>
              <a:rPr lang="ru-RU" sz="4000" b="1" u="sng" dirty="0" smtClean="0">
                <a:solidFill>
                  <a:srgbClr val="7030A0"/>
                </a:solidFill>
              </a:rPr>
              <a:t>о</a:t>
            </a:r>
            <a:r>
              <a:rPr lang="ru-RU" sz="4000" b="1" dirty="0" smtClean="0">
                <a:solidFill>
                  <a:srgbClr val="7030A0"/>
                </a:solidFill>
              </a:rPr>
              <a:t>ра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7652" y="3551456"/>
            <a:ext cx="1278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г</a:t>
            </a:r>
            <a:r>
              <a:rPr lang="ru-RU" sz="4000" b="1" u="sng" dirty="0" smtClean="0">
                <a:solidFill>
                  <a:srgbClr val="7030A0"/>
                </a:solidFill>
              </a:rPr>
              <a:t>о</a:t>
            </a:r>
            <a:r>
              <a:rPr lang="ru-RU" sz="4000" b="1" dirty="0" smtClean="0">
                <a:solidFill>
                  <a:srgbClr val="7030A0"/>
                </a:solidFill>
              </a:rPr>
              <a:t>ры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579" y="3374999"/>
            <a:ext cx="214912" cy="38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57" y="3374999"/>
            <a:ext cx="214912" cy="38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148908" y="3571157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26680" y="5301207"/>
            <a:ext cx="5188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Никого не родила,</a:t>
            </a:r>
          </a:p>
          <a:p>
            <a:r>
              <a:rPr lang="ru-RU" sz="3600" b="1" dirty="0" smtClean="0"/>
              <a:t>А все матушкой зовут.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2419" y="5547429"/>
            <a:ext cx="1548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з</a:t>
            </a:r>
            <a:r>
              <a:rPr lang="ru-RU" sz="4000" b="1" u="sng" dirty="0" smtClean="0">
                <a:solidFill>
                  <a:srgbClr val="7030A0"/>
                </a:solidFill>
              </a:rPr>
              <a:t>е</a:t>
            </a:r>
            <a:r>
              <a:rPr lang="ru-RU" sz="4000" b="1" dirty="0" smtClean="0">
                <a:solidFill>
                  <a:srgbClr val="7030A0"/>
                </a:solidFill>
              </a:rPr>
              <a:t>мля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8473" y="5578961"/>
            <a:ext cx="1578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з</a:t>
            </a:r>
            <a:r>
              <a:rPr lang="ru-RU" sz="4000" b="1" u="sng" dirty="0" smtClean="0">
                <a:solidFill>
                  <a:srgbClr val="7030A0"/>
                </a:solidFill>
              </a:rPr>
              <a:t>е</a:t>
            </a:r>
            <a:r>
              <a:rPr lang="ru-RU" sz="4000" b="1" dirty="0" smtClean="0">
                <a:solidFill>
                  <a:srgbClr val="7030A0"/>
                </a:solidFill>
              </a:rPr>
              <a:t>мли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11" y="5386303"/>
            <a:ext cx="214912" cy="38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54771"/>
            <a:ext cx="214912" cy="38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868282" y="5547428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530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616" y="-182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</a:rPr>
              <a:t>Картинный диктант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6" y="2057851"/>
            <a:ext cx="193511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99" y="4983846"/>
            <a:ext cx="1766101" cy="177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9" y="4983846"/>
            <a:ext cx="1872208" cy="186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12" y="1022038"/>
            <a:ext cx="1731963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408" y="4687505"/>
            <a:ext cx="236537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6871" y="1172565"/>
            <a:ext cx="2252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Д</a:t>
            </a:r>
            <a:r>
              <a:rPr lang="ru-RU" sz="4400" b="1" dirty="0">
                <a:solidFill>
                  <a:srgbClr val="FF0000"/>
                </a:solidFill>
              </a:rPr>
              <a:t>ев</a:t>
            </a:r>
            <a:r>
              <a:rPr lang="ru-RU" sz="4400" b="1" u="sng" dirty="0">
                <a:solidFill>
                  <a:srgbClr val="FF0000"/>
                </a:solidFill>
              </a:rPr>
              <a:t>о</a:t>
            </a:r>
            <a:r>
              <a:rPr lang="ru-RU" sz="4400" b="1" dirty="0">
                <a:solidFill>
                  <a:srgbClr val="FF0000"/>
                </a:solidFill>
              </a:rPr>
              <a:t>чка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36" y="1557285"/>
            <a:ext cx="3018631" cy="205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0676" y="4214405"/>
            <a:ext cx="1600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Я</a:t>
            </a:r>
            <a:r>
              <a:rPr lang="ru-RU" sz="4400" b="1" dirty="0">
                <a:solidFill>
                  <a:srgbClr val="FF0000"/>
                </a:solidFill>
              </a:rPr>
              <a:t>г</a:t>
            </a:r>
            <a:r>
              <a:rPr lang="ru-RU" sz="4400" b="1" u="sng" dirty="0">
                <a:solidFill>
                  <a:srgbClr val="FF0000"/>
                </a:solidFill>
              </a:rPr>
              <a:t>о</a:t>
            </a:r>
            <a:r>
              <a:rPr lang="ru-RU" sz="4400" b="1" dirty="0">
                <a:solidFill>
                  <a:srgbClr val="FF0000"/>
                </a:solidFill>
              </a:rPr>
              <a:t>да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3101" y="838190"/>
            <a:ext cx="2053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М</a:t>
            </a:r>
            <a:r>
              <a:rPr lang="ru-RU" sz="4400" b="1" u="sng" dirty="0">
                <a:solidFill>
                  <a:srgbClr val="FF0000"/>
                </a:solidFill>
              </a:rPr>
              <a:t>о</a:t>
            </a:r>
            <a:r>
              <a:rPr lang="ru-RU" sz="4400" b="1" dirty="0">
                <a:solidFill>
                  <a:srgbClr val="FF0000"/>
                </a:solidFill>
              </a:rPr>
              <a:t>сква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8838" y="3609954"/>
            <a:ext cx="2708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К</a:t>
            </a:r>
            <a:r>
              <a:rPr lang="ru-RU" sz="4400" b="1" u="sng" dirty="0">
                <a:solidFill>
                  <a:srgbClr val="FF0000"/>
                </a:solidFill>
              </a:rPr>
              <a:t>а</a:t>
            </a:r>
            <a:r>
              <a:rPr lang="ru-RU" sz="4400" b="1" dirty="0">
                <a:solidFill>
                  <a:srgbClr val="FF0000"/>
                </a:solidFill>
              </a:rPr>
              <a:t>р</a:t>
            </a:r>
            <a:r>
              <a:rPr lang="ru-RU" sz="4400" b="1" u="sng" dirty="0">
                <a:solidFill>
                  <a:srgbClr val="FF0000"/>
                </a:solidFill>
              </a:rPr>
              <a:t>а</a:t>
            </a:r>
            <a:r>
              <a:rPr lang="ru-RU" sz="4400" b="1" dirty="0">
                <a:solidFill>
                  <a:srgbClr val="FF0000"/>
                </a:solidFill>
              </a:rPr>
              <a:t>ндаш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3323" y="6088559"/>
            <a:ext cx="1942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С</a:t>
            </a:r>
            <a:r>
              <a:rPr lang="ru-RU" sz="4400" b="1" u="sng" dirty="0">
                <a:solidFill>
                  <a:srgbClr val="FF0000"/>
                </a:solidFill>
              </a:rPr>
              <a:t>о</a:t>
            </a:r>
            <a:r>
              <a:rPr lang="ru-RU" sz="4400" b="1" dirty="0">
                <a:solidFill>
                  <a:srgbClr val="FF0000"/>
                </a:solidFill>
              </a:rPr>
              <a:t>рока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4498" y="3995372"/>
            <a:ext cx="19329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П</a:t>
            </a:r>
            <a:r>
              <a:rPr lang="ru-RU" sz="4400" b="1" u="sng" dirty="0">
                <a:solidFill>
                  <a:srgbClr val="FF0000"/>
                </a:solidFill>
              </a:rPr>
              <a:t>о</a:t>
            </a:r>
            <a:r>
              <a:rPr lang="ru-RU" sz="4400" b="1" dirty="0">
                <a:solidFill>
                  <a:srgbClr val="FF0000"/>
                </a:solidFill>
              </a:rPr>
              <a:t>суда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98" y="4270810"/>
            <a:ext cx="1823607" cy="182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283159" y="6066786"/>
            <a:ext cx="2079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К</a:t>
            </a:r>
            <a:r>
              <a:rPr lang="ru-RU" sz="4400" b="1" u="sng" dirty="0">
                <a:solidFill>
                  <a:srgbClr val="FF0000"/>
                </a:solidFill>
              </a:rPr>
              <a:t>а</a:t>
            </a:r>
            <a:r>
              <a:rPr lang="ru-RU" sz="4400" b="1" dirty="0">
                <a:solidFill>
                  <a:srgbClr val="FF0000"/>
                </a:solidFill>
              </a:rPr>
              <a:t>пуста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219</Words>
  <Application>Microsoft Office PowerPoint</Application>
  <PresentationFormat>Экран (4:3)</PresentationFormat>
  <Paragraphs>69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 Office</vt:lpstr>
      <vt:lpstr>1_Тема Office</vt:lpstr>
      <vt:lpstr>Оформление по умолчанию</vt:lpstr>
      <vt:lpstr>2_Тема Office</vt:lpstr>
      <vt:lpstr>Русский язык</vt:lpstr>
      <vt:lpstr>Чистописание ( в )</vt:lpstr>
      <vt:lpstr>Цели урока</vt:lpstr>
      <vt:lpstr>Вставь пропущенные буквы.</vt:lpstr>
      <vt:lpstr>Составь предложения.</vt:lpstr>
      <vt:lpstr>Составь предложения</vt:lpstr>
      <vt:lpstr>Презентация PowerPoint</vt:lpstr>
      <vt:lpstr>Отгадай загадки.</vt:lpstr>
      <vt:lpstr>Картинный диктант</vt:lpstr>
      <vt:lpstr>Домашняя работа.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СемейкА</dc:creator>
  <cp:lastModifiedBy>СемейкА</cp:lastModifiedBy>
  <cp:revision>11</cp:revision>
  <dcterms:created xsi:type="dcterms:W3CDTF">2011-12-15T15:11:53Z</dcterms:created>
  <dcterms:modified xsi:type="dcterms:W3CDTF">2011-12-15T17:11:00Z</dcterms:modified>
</cp:coreProperties>
</file>