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0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3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4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9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6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0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6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6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6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97F65-A3B8-4487-BD10-1120A8A8728E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02BE-4DF3-4758-8433-C66266D28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8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908720"/>
            <a:ext cx="3454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Русский язык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5854" y="2636912"/>
            <a:ext cx="58301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Изложение по вопросам.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2 класс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Школа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0959" y="5373216"/>
            <a:ext cx="340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ПРЕЗЕНТАЦИЮ СОСТАВИЛА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МОУ СРЕДНЕЙ ШКОЛЫ №72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ЛЕОНОВА  Н.Н.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4548404"/>
            <a:ext cx="2967151" cy="227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5" y="0"/>
            <a:ext cx="2300745" cy="203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" y="0"/>
            <a:ext cx="2436811" cy="27781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121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Озаглавь и напиши текст.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3600" b="1" dirty="0" smtClean="0"/>
          </a:p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Каждую часть пиши с красной строки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Четко проговаривай слова и диктуй себе по слогам.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Незнакомые слова спиши с доски.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390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34826" cy="55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7970473">
            <a:off x="4441557" y="2621268"/>
            <a:ext cx="395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МОЛОДЦЫ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86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Туда хожу я каждый день.</a:t>
            </a:r>
          </a:p>
          <a:p>
            <a:r>
              <a:rPr lang="ru-RU" dirty="0" smtClean="0"/>
              <a:t> Так нужно, даже если лень.</a:t>
            </a:r>
          </a:p>
          <a:p>
            <a:r>
              <a:rPr lang="ru-RU" dirty="0" smtClean="0"/>
              <a:t> Так нужно для моей семьи.</a:t>
            </a:r>
          </a:p>
          <a:p>
            <a:r>
              <a:rPr lang="ru-RU" dirty="0" smtClean="0"/>
              <a:t> Там хорошо и там свои.</a:t>
            </a:r>
          </a:p>
          <a:p>
            <a:r>
              <a:rPr lang="ru-RU" dirty="0" smtClean="0"/>
              <a:t> Я всех уже два года знаю,</a:t>
            </a:r>
          </a:p>
          <a:p>
            <a:r>
              <a:rPr lang="ru-RU" dirty="0" smtClean="0"/>
              <a:t> Я с ними ем и сплю, играю.</a:t>
            </a:r>
          </a:p>
          <a:p>
            <a:r>
              <a:rPr lang="ru-RU" dirty="0" smtClean="0"/>
              <a:t> Туда ходить я очень рад,</a:t>
            </a:r>
          </a:p>
          <a:p>
            <a:r>
              <a:rPr lang="ru-RU" dirty="0" smtClean="0"/>
              <a:t> Там мой любимый 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949280"/>
            <a:ext cx="29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ДЕТСКИЙ САД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20" y="3209634"/>
            <a:ext cx="2987323" cy="22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15" y="268288"/>
            <a:ext cx="2247172" cy="253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текстом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dirty="0" smtClean="0"/>
              <a:t>Является ли этот рассказ текстом?</a:t>
            </a:r>
          </a:p>
          <a:p>
            <a:r>
              <a:rPr lang="ru-RU" dirty="0" smtClean="0"/>
              <a:t>О чем этот текст?</a:t>
            </a:r>
          </a:p>
          <a:p>
            <a:r>
              <a:rPr lang="ru-RU" dirty="0" smtClean="0"/>
              <a:t>На сколько частей он разделен?</a:t>
            </a:r>
          </a:p>
          <a:p>
            <a:r>
              <a:rPr lang="ru-RU" dirty="0" smtClean="0"/>
              <a:t>О чем говорится в 1части?</a:t>
            </a:r>
          </a:p>
          <a:p>
            <a:r>
              <a:rPr lang="ru-RU" dirty="0" smtClean="0"/>
              <a:t>О ком говорится во 2части?</a:t>
            </a:r>
            <a:endParaRPr lang="ru-RU" dirty="0"/>
          </a:p>
          <a:p>
            <a:r>
              <a:rPr lang="ru-RU" dirty="0" smtClean="0"/>
              <a:t>Как оканчивается 3часть?</a:t>
            </a:r>
          </a:p>
          <a:p>
            <a:r>
              <a:rPr lang="ru-RU" dirty="0" smtClean="0"/>
              <a:t>Почему мальчику было скучно?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0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Словарная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Ску</a:t>
            </a:r>
            <a:r>
              <a:rPr lang="ru-RU" b="1" u="sng" dirty="0" smtClean="0">
                <a:solidFill>
                  <a:srgbClr val="7030A0"/>
                </a:solidFill>
              </a:rPr>
              <a:t>чн</a:t>
            </a:r>
            <a:r>
              <a:rPr lang="ru-RU" b="1" dirty="0" smtClean="0">
                <a:solidFill>
                  <a:srgbClr val="7030A0"/>
                </a:solidFill>
              </a:rPr>
              <a:t>о -Ску</a:t>
            </a:r>
            <a:r>
              <a:rPr lang="ru-RU" b="1" u="sng" dirty="0" smtClean="0">
                <a:solidFill>
                  <a:srgbClr val="7030A0"/>
                </a:solidFill>
              </a:rPr>
              <a:t>чн</a:t>
            </a:r>
            <a:r>
              <a:rPr lang="ru-RU" b="1" dirty="0" smtClean="0">
                <a:solidFill>
                  <a:srgbClr val="7030A0"/>
                </a:solidFill>
              </a:rPr>
              <a:t>ый</a:t>
            </a:r>
          </a:p>
          <a:p>
            <a:pPr marL="0" indent="0">
              <a:buNone/>
            </a:pPr>
            <a:r>
              <a:rPr lang="ru-RU" dirty="0" smtClean="0"/>
              <a:t> Испытывающий скуку, невесёлый, неинтересный.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Вес</a:t>
            </a:r>
            <a:r>
              <a:rPr lang="ru-RU" b="1" u="sng" dirty="0" smtClean="0">
                <a:solidFill>
                  <a:srgbClr val="7030A0"/>
                </a:solidFill>
              </a:rPr>
              <a:t>е</a:t>
            </a:r>
            <a:r>
              <a:rPr lang="ru-RU" b="1" dirty="0" smtClean="0">
                <a:solidFill>
                  <a:srgbClr val="7030A0"/>
                </a:solidFill>
              </a:rPr>
              <a:t>л</a:t>
            </a:r>
            <a:r>
              <a:rPr lang="ru-RU" b="1" u="sng" dirty="0" smtClean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  - Веселый </a:t>
            </a:r>
          </a:p>
          <a:p>
            <a:pPr marL="0" indent="0">
              <a:buNone/>
            </a:pPr>
            <a:r>
              <a:rPr lang="ru-RU" dirty="0" smtClean="0"/>
              <a:t>Радостно, оживленно.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Толковый словарь Ожегова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2113012" cy="21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0" y="476671"/>
            <a:ext cx="2004984" cy="268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421729">
            <a:off x="753356" y="4801938"/>
            <a:ext cx="2923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АНТОНИМЫ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6" name="обл22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Вопросы к тексту.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CC3399"/>
                </a:solidFill>
              </a:rPr>
              <a:t>Где было много игрушек?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CC3399"/>
                </a:solidFill>
              </a:rPr>
              <a:t>Как играли ребята?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CC3399"/>
                </a:solidFill>
              </a:rPr>
              <a:t>Им было  весело или скучно?</a:t>
            </a:r>
            <a:endParaRPr lang="ru-RU" sz="40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Вопросы ко 2 части.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Кто не играл?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Что он собрал около себя?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От кого охранял игрушки?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141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Заключение.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339933"/>
                </a:solidFill>
              </a:rPr>
              <a:t>Что кричал мальчик?</a:t>
            </a:r>
          </a:p>
          <a:p>
            <a:r>
              <a:rPr lang="ru-RU" sz="4000" b="1" dirty="0" smtClean="0">
                <a:solidFill>
                  <a:srgbClr val="339933"/>
                </a:solidFill>
              </a:rPr>
              <a:t>Что он делал с игрушками?</a:t>
            </a:r>
          </a:p>
          <a:p>
            <a:r>
              <a:rPr lang="ru-RU" sz="4000" b="1" dirty="0" smtClean="0">
                <a:solidFill>
                  <a:srgbClr val="339933"/>
                </a:solidFill>
              </a:rPr>
              <a:t>Было ли ему весело?</a:t>
            </a:r>
            <a:endParaRPr lang="ru-RU" sz="4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к тексту.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99"/>
                </a:solidFill>
              </a:rPr>
              <a:t>1.Где было много игрушек?</a:t>
            </a:r>
          </a:p>
          <a:p>
            <a:r>
              <a:rPr lang="ru-RU" sz="3200" b="1" dirty="0" smtClean="0">
                <a:solidFill>
                  <a:srgbClr val="CC3399"/>
                </a:solidFill>
              </a:rPr>
              <a:t>2.Как играли ребята?</a:t>
            </a:r>
          </a:p>
          <a:p>
            <a:r>
              <a:rPr lang="ru-RU" sz="3200" b="1" dirty="0" smtClean="0">
                <a:solidFill>
                  <a:srgbClr val="CC3399"/>
                </a:solidFill>
              </a:rPr>
              <a:t>3.Им было  весело или скучно?</a:t>
            </a:r>
            <a:endParaRPr lang="ru-RU" sz="3200" b="1" dirty="0">
              <a:solidFill>
                <a:srgbClr val="CC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356992"/>
            <a:ext cx="52423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1.Кто не играл?</a:t>
            </a:r>
          </a:p>
          <a:p>
            <a:r>
              <a:rPr lang="ru-RU" sz="3200" b="1" dirty="0" smtClean="0"/>
              <a:t>2.Что он собрал около себя?</a:t>
            </a:r>
          </a:p>
          <a:p>
            <a:r>
              <a:rPr lang="ru-RU" sz="3200" b="1" dirty="0" smtClean="0"/>
              <a:t>3.От кого охранял игрушки </a:t>
            </a:r>
          </a:p>
          <a:p>
            <a:r>
              <a:rPr lang="ru-RU" sz="3200" b="1" dirty="0" smtClean="0"/>
              <a:t>Дима?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187" y="5399345"/>
            <a:ext cx="428213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</a:rPr>
              <a:t>1</a:t>
            </a:r>
            <a:r>
              <a:rPr lang="ru-RU" sz="3200" b="1" dirty="0" smtClean="0">
                <a:solidFill>
                  <a:srgbClr val="339933"/>
                </a:solidFill>
              </a:rPr>
              <a:t>.Что Дима делал с </a:t>
            </a:r>
          </a:p>
          <a:p>
            <a:r>
              <a:rPr lang="ru-RU" sz="3200" b="1" dirty="0" smtClean="0">
                <a:solidFill>
                  <a:srgbClr val="339933"/>
                </a:solidFill>
              </a:rPr>
              <a:t>игрушками?</a:t>
            </a:r>
          </a:p>
          <a:p>
            <a:pPr lvl="0"/>
            <a:r>
              <a:rPr lang="ru-RU" sz="3200" b="1" dirty="0" smtClean="0">
                <a:solidFill>
                  <a:srgbClr val="339933"/>
                </a:solidFill>
              </a:rPr>
              <a:t>2.Было </a:t>
            </a:r>
            <a:r>
              <a:rPr lang="ru-RU" sz="3200" b="1" dirty="0">
                <a:solidFill>
                  <a:srgbClr val="339933"/>
                </a:solidFill>
              </a:rPr>
              <a:t>ли ему весело?</a:t>
            </a:r>
          </a:p>
          <a:p>
            <a:endParaRPr lang="ru-RU" sz="3200" b="1" dirty="0">
              <a:solidFill>
                <a:srgbClr val="339933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65925" y="1123921"/>
            <a:ext cx="0" cy="52652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9559" y="1123921"/>
            <a:ext cx="2976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3399"/>
                </a:solidFill>
              </a:rPr>
              <a:t>В детском саду,</a:t>
            </a:r>
          </a:p>
          <a:p>
            <a:r>
              <a:rPr lang="ru-RU" sz="3200" b="1" dirty="0">
                <a:solidFill>
                  <a:srgbClr val="CC3399"/>
                </a:solidFill>
              </a:rPr>
              <a:t>в</a:t>
            </a:r>
            <a:r>
              <a:rPr lang="ru-RU" sz="3200" b="1" dirty="0" smtClean="0">
                <a:solidFill>
                  <a:srgbClr val="CC3399"/>
                </a:solidFill>
              </a:rPr>
              <a:t>се вместе,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4469" y="3462832"/>
            <a:ext cx="3602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Дима, целую кучу, </a:t>
            </a:r>
          </a:p>
          <a:p>
            <a:r>
              <a:rPr lang="ru-RU" sz="3200" b="1" dirty="0" smtClean="0"/>
              <a:t>от детей, </a:t>
            </a:r>
          </a:p>
          <a:p>
            <a:r>
              <a:rPr lang="ru-RU" sz="3200" b="1" dirty="0"/>
              <a:t>м</a:t>
            </a:r>
            <a:r>
              <a:rPr lang="ru-RU" sz="3200" b="1" dirty="0" smtClean="0"/>
              <a:t>альчик.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37096" y="5525368"/>
            <a:ext cx="3448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rgbClr val="339933"/>
                </a:solidFill>
              </a:rPr>
              <a:t>К</a:t>
            </a:r>
            <a:r>
              <a:rPr lang="ru-RU" sz="3200" b="1" dirty="0" smtClean="0">
                <a:solidFill>
                  <a:srgbClr val="339933"/>
                </a:solidFill>
              </a:rPr>
              <a:t>ричал, закрывал</a:t>
            </a:r>
          </a:p>
          <a:p>
            <a:r>
              <a:rPr lang="ru-RU" sz="3200" b="1" dirty="0" smtClean="0">
                <a:solidFill>
                  <a:srgbClr val="339933"/>
                </a:solidFill>
              </a:rPr>
              <a:t> руками ,скучно.</a:t>
            </a:r>
            <a:endParaRPr lang="ru-RU" sz="32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307</Words>
  <Application>Microsoft Office PowerPoint</Application>
  <PresentationFormat>Экран (4:3)</PresentationFormat>
  <Paragraphs>74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Отгадай загадку</vt:lpstr>
      <vt:lpstr>Работа с текстом</vt:lpstr>
      <vt:lpstr>Словарная работа</vt:lpstr>
      <vt:lpstr>Презентация PowerPoint</vt:lpstr>
      <vt:lpstr>Вопросы к тексту.</vt:lpstr>
      <vt:lpstr>Вопросы ко 2 части.</vt:lpstr>
      <vt:lpstr>Заключение.</vt:lpstr>
      <vt:lpstr>План к тексту.</vt:lpstr>
      <vt:lpstr>Озаглавь и напиши текст.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СемейкА</dc:creator>
  <cp:lastModifiedBy>СемейкА</cp:lastModifiedBy>
  <cp:revision>7</cp:revision>
  <dcterms:created xsi:type="dcterms:W3CDTF">2011-11-27T07:31:19Z</dcterms:created>
  <dcterms:modified xsi:type="dcterms:W3CDTF">2011-11-27T08:37:08Z</dcterms:modified>
</cp:coreProperties>
</file>