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9"/>
  </p:handoutMasterIdLst>
  <p:sldIdLst>
    <p:sldId id="259" r:id="rId2"/>
    <p:sldId id="265" r:id="rId3"/>
    <p:sldId id="256" r:id="rId4"/>
    <p:sldId id="262" r:id="rId5"/>
    <p:sldId id="257" r:id="rId6"/>
    <p:sldId id="258" r:id="rId7"/>
    <p:sldId id="263" r:id="rId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32" d="100"/>
          <a:sy n="132" d="100"/>
        </p:scale>
        <p:origin x="-100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6" d="100"/>
          <a:sy n="86" d="100"/>
        </p:scale>
        <p:origin x="-1974" y="-84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4B3A56C-6303-4A7F-9F24-47A9D2818000}" type="datetimeFigureOut">
              <a:rPr lang="ru-RU"/>
              <a:pPr>
                <a:defRPr/>
              </a:pPr>
              <a:t>15.01.2012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24FE819-BD8C-4F32-8E9B-5EDBE7EC7B9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14B42B-2DCC-47B0-AA9B-A657945CCC3D}" type="datetimeFigureOut">
              <a:rPr lang="ru-RU"/>
              <a:pPr>
                <a:defRPr/>
              </a:pPr>
              <a:t>15.01.2012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81E2BD-43F0-46FE-965C-E30098999DD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69A787-E11E-4504-9E6D-8BA86DF242F4}" type="datetimeFigureOut">
              <a:rPr lang="ru-RU"/>
              <a:pPr>
                <a:defRPr/>
              </a:pPr>
              <a:t>15.01.2012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44D424-A3AA-4248-8D58-B92B3C628E2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0E9126-DFD7-4FE1-A7FD-E8CFF95367F1}" type="datetimeFigureOut">
              <a:rPr lang="ru-RU"/>
              <a:pPr>
                <a:defRPr/>
              </a:pPr>
              <a:t>15.01.2012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277547-29E6-40ED-B8AD-2D6C35DD54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1BEF54-7987-4F6A-B106-3017DD4F3A81}" type="datetimeFigureOut">
              <a:rPr lang="ru-RU"/>
              <a:pPr>
                <a:defRPr/>
              </a:pPr>
              <a:t>15.01.2012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6DA8BD-8212-4E88-B8B6-1FA5F6882E7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C30C0E-7DCB-4DEE-B7C5-E5A7ADE1C513}" type="datetimeFigureOut">
              <a:rPr lang="ru-RU"/>
              <a:pPr>
                <a:defRPr/>
              </a:pPr>
              <a:t>15.01.2012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10F89B-7A38-4DAE-99CA-AB83F9CB32B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A81689-3A98-418C-A60B-ECBC1AC87D88}" type="datetimeFigureOut">
              <a:rPr lang="ru-RU"/>
              <a:pPr>
                <a:defRPr/>
              </a:pPr>
              <a:t>15.01.2012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6AE502-BD8D-4039-94AB-975D1FA6E8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61B95A-7416-4A9A-A192-0F2285170258}" type="datetimeFigureOut">
              <a:rPr lang="ru-RU"/>
              <a:pPr>
                <a:defRPr/>
              </a:pPr>
              <a:t>15.01.2012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A19D2A-BC1C-424D-91B3-E55848E64E8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840147-AE09-41AE-BE6E-CD97CB0A4F9E}" type="datetimeFigureOut">
              <a:rPr lang="ru-RU"/>
              <a:pPr>
                <a:defRPr/>
              </a:pPr>
              <a:t>15.01.2012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A789BE-4347-4B7A-9A27-501B3E1EF29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B2DA2C-3BF4-44B5-87B4-90C8D61A2BC5}" type="datetimeFigureOut">
              <a:rPr lang="ru-RU"/>
              <a:pPr>
                <a:defRPr/>
              </a:pPr>
              <a:t>15.01.2012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2BA5E4-6B17-4443-9918-F026987DD35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F:\Documents and Settings\ccd\Рабочий стол\картина Григорьева Вратарь\вратарь.jp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785813"/>
            <a:ext cx="9144000" cy="6072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4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CA0539-A7F3-4B25-944F-7C1E2B4B7F49}" type="datetimeFigureOut">
              <a:rPr lang="ru-RU"/>
              <a:pPr>
                <a:defRPr/>
              </a:pPr>
              <a:t>15.01.2012</a:t>
            </a:fld>
            <a:endParaRPr lang="ru-RU"/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6CA4B0-4462-4A70-A290-7937E3CD3BF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98B74B-D17D-4E33-B7A8-4238E9EF8DB4}" type="datetimeFigureOut">
              <a:rPr lang="ru-RU"/>
              <a:pPr>
                <a:defRPr/>
              </a:pPr>
              <a:t>15.01.2012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4F1C27-FAC0-4D2D-BDB8-9E0D09EA7EC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172A56-CEE6-4618-8988-350CA451110B}" type="datetimeFigureOut">
              <a:rPr lang="ru-RU"/>
              <a:pPr>
                <a:defRPr/>
              </a:pPr>
              <a:t>15.01.2012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D9C198-B22D-46D9-96F1-3B7BF9A6CB9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D69C8D8-B146-408D-B1BA-CAB64DAEC3A1}" type="datetimeFigureOut">
              <a:rPr lang="ru-RU"/>
              <a:pPr>
                <a:defRPr/>
              </a:pPr>
              <a:t>15.01.2012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CF4041A-F904-4D2E-92FD-F944E47E333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61" r:id="rId7"/>
    <p:sldLayoutId id="2147483654" r:id="rId8"/>
    <p:sldLayoutId id="2147483653" r:id="rId9"/>
    <p:sldLayoutId id="2147483652" r:id="rId10"/>
    <p:sldLayoutId id="2147483651" r:id="rId11"/>
    <p:sldLayoutId id="2147483650" r:id="rId12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/>
          </p:cNvSpPr>
          <p:nvPr>
            <p:ph type="title"/>
          </p:nvPr>
        </p:nvSpPr>
        <p:spPr>
          <a:xfrm>
            <a:off x="539750" y="908050"/>
            <a:ext cx="8229600" cy="1355725"/>
          </a:xfrm>
        </p:spPr>
        <p:txBody>
          <a:bodyPr/>
          <a:lstStyle/>
          <a:p>
            <a:pPr eaLnBrk="1" hangingPunct="1"/>
            <a:r>
              <a:rPr lang="ru-RU" smtClean="0"/>
              <a:t>Сочинение-описание по картине</a:t>
            </a:r>
          </a:p>
        </p:txBody>
      </p:sp>
      <p:sp>
        <p:nvSpPr>
          <p:cNvPr id="15362" name="WordArt 4"/>
          <p:cNvSpPr>
            <a:spLocks noChangeArrowheads="1" noChangeShapeType="1" noTextEdit="1"/>
          </p:cNvSpPr>
          <p:nvPr/>
        </p:nvSpPr>
        <p:spPr bwMode="auto">
          <a:xfrm>
            <a:off x="457200" y="3213100"/>
            <a:ext cx="8507413" cy="11525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i="1" kern="10">
                <a:ln w="9525">
                  <a:solidFill>
                    <a:srgbClr val="FF0066"/>
                  </a:solidFill>
                  <a:round/>
                  <a:headEnd/>
                  <a:tailEnd/>
                </a:ln>
                <a:solidFill>
                  <a:srgbClr val="0099FF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С.А.Григорьева "Вратарь" (1949 год).</a:t>
            </a:r>
          </a:p>
        </p:txBody>
      </p:sp>
      <p:sp>
        <p:nvSpPr>
          <p:cNvPr id="15363" name="WordArt 5"/>
          <p:cNvSpPr>
            <a:spLocks noChangeArrowheads="1" noChangeShapeType="1" noTextEdit="1"/>
          </p:cNvSpPr>
          <p:nvPr/>
        </p:nvSpPr>
        <p:spPr bwMode="auto">
          <a:xfrm>
            <a:off x="755650" y="4724400"/>
            <a:ext cx="7962900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i="1" kern="10">
                <a:ln w="9525">
                  <a:solidFill>
                    <a:srgbClr val="FF0066"/>
                  </a:solidFill>
                  <a:round/>
                  <a:headEnd/>
                  <a:tailEnd/>
                </a:ln>
                <a:solidFill>
                  <a:srgbClr val="0099FF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Описание действий человека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/>
          </p:cNvSpPr>
          <p:nvPr>
            <p:ph type="title" idx="4294967295"/>
          </p:nvPr>
        </p:nvSpPr>
        <p:spPr>
          <a:xfrm>
            <a:off x="468313" y="260350"/>
            <a:ext cx="8229600" cy="1143000"/>
          </a:xfrm>
        </p:spPr>
        <p:txBody>
          <a:bodyPr/>
          <a:lstStyle/>
          <a:p>
            <a:pPr eaLnBrk="1" hangingPunct="1"/>
            <a:r>
              <a:rPr lang="ru-RU" sz="4800" smtClean="0">
                <a:solidFill>
                  <a:schemeClr val="accent2"/>
                </a:solidFill>
                <a:latin typeface="Arial" charset="0"/>
              </a:rPr>
              <a:t>Грамматическое задание</a:t>
            </a:r>
          </a:p>
        </p:txBody>
      </p:sp>
      <p:sp>
        <p:nvSpPr>
          <p:cNvPr id="22532" name="Rectangle 4"/>
          <p:cNvSpPr>
            <a:spLocks noGrp="1" noChangeArrowheads="1"/>
          </p:cNvSpPr>
          <p:nvPr>
            <p:ph type="body" idx="4294967295"/>
          </p:nvPr>
        </p:nvSpPr>
        <p:spPr>
          <a:xfrm>
            <a:off x="323850" y="1844675"/>
            <a:ext cx="8291513" cy="3384550"/>
          </a:xfrm>
          <a:solidFill>
            <a:srgbClr val="FF9933"/>
          </a:solidFill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FF9933"/>
            </a:extrusionClr>
          </a:sp3d>
        </p:spPr>
        <p:txBody>
          <a:bodyPr>
            <a:flatTx/>
          </a:bodyPr>
          <a:lstStyle/>
          <a:p>
            <a:pPr marL="609600" indent="-609600" eaLnBrk="1" hangingPunct="1">
              <a:buFont typeface="Arial" charset="0"/>
              <a:buNone/>
              <a:defRPr/>
            </a:pPr>
            <a:r>
              <a:rPr lang="ru-RU" b="1" u="sng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После написания сочинения</a:t>
            </a:r>
            <a:r>
              <a:rPr lang="ru-RU" b="1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:</a:t>
            </a:r>
          </a:p>
          <a:p>
            <a:pPr marL="609600" indent="-609600" eaLnBrk="1" hangingPunct="1">
              <a:buFont typeface="Arial" charset="0"/>
              <a:buAutoNum type="arabicParenR"/>
              <a:defRPr/>
            </a:pPr>
            <a:r>
              <a:rPr lang="ru-RU" b="1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Подчеркните  как члены предложения Пч.о и Дч.о.</a:t>
            </a:r>
          </a:p>
          <a:p>
            <a:pPr marL="609600" indent="-609600" eaLnBrk="1" hangingPunct="1">
              <a:buFont typeface="Arial" charset="0"/>
              <a:buAutoNum type="arabicParenR"/>
              <a:defRPr/>
            </a:pPr>
            <a:r>
              <a:rPr lang="ru-RU" b="1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Обозначить </a:t>
            </a:r>
            <a:r>
              <a:rPr lang="en-US" b="1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^^ </a:t>
            </a:r>
            <a:r>
              <a:rPr lang="ru-RU" b="1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Пч. и Дч.</a:t>
            </a:r>
          </a:p>
          <a:p>
            <a:pPr marL="609600" indent="-609600" eaLnBrk="1" hangingPunct="1">
              <a:buFont typeface="Arial" charset="0"/>
              <a:buAutoNum type="arabicParenR"/>
              <a:defRPr/>
            </a:pPr>
            <a:r>
              <a:rPr lang="ru-RU" b="1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Указать </a:t>
            </a:r>
            <a:r>
              <a:rPr lang="ru-RU" b="1" u="sng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определяемые слова</a:t>
            </a:r>
            <a:r>
              <a:rPr lang="ru-RU" b="1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при Пч.о. и Дч.о.</a:t>
            </a:r>
          </a:p>
          <a:p>
            <a:pPr marL="609600" indent="-609600" eaLnBrk="1" hangingPunct="1">
              <a:buFont typeface="Arial" charset="0"/>
              <a:buAutoNum type="arabicParenR"/>
              <a:defRPr/>
            </a:pPr>
            <a:endParaRPr lang="ru-RU" b="1" smtClean="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Заголовок 1"/>
          <p:cNvSpPr>
            <a:spLocks noGrp="1"/>
          </p:cNvSpPr>
          <p:nvPr>
            <p:ph type="ctrTitle"/>
          </p:nvPr>
        </p:nvSpPr>
        <p:spPr>
          <a:xfrm>
            <a:off x="571500" y="-357188"/>
            <a:ext cx="7772400" cy="1470026"/>
          </a:xfrm>
        </p:spPr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5750" y="1143000"/>
            <a:ext cx="8715375" cy="542925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/>
          </a:p>
        </p:txBody>
      </p:sp>
      <p:pic>
        <p:nvPicPr>
          <p:cNvPr id="17411" name="Picture 2" descr="F:\Documents and Settings\ccd\Рабочий стол\картина Григорьева Вратарь\вратарь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000125"/>
            <a:ext cx="9001125" cy="585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/>
          </p:cNvSpPr>
          <p:nvPr>
            <p:ph type="title"/>
          </p:nvPr>
        </p:nvSpPr>
        <p:spPr>
          <a:xfrm>
            <a:off x="468313" y="260350"/>
            <a:ext cx="8229600" cy="1143000"/>
          </a:xfrm>
        </p:spPr>
        <p:txBody>
          <a:bodyPr/>
          <a:lstStyle/>
          <a:p>
            <a:pPr eaLnBrk="1" hangingPunct="1"/>
            <a:r>
              <a:rPr lang="ru-RU" smtClean="0"/>
              <a:t>Составляем план сочинения</a:t>
            </a:r>
          </a:p>
        </p:txBody>
      </p:sp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41275" y="1196975"/>
            <a:ext cx="9102725" cy="545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marL="609600" indent="-609600"/>
            <a:r>
              <a:rPr lang="ru-RU" sz="3200">
                <a:effectLst>
                  <a:outerShdw blurRad="38100" dist="38100" dir="2700000" algn="tl">
                    <a:srgbClr val="000000"/>
                  </a:outerShdw>
                </a:effectLst>
              </a:rPr>
              <a:t>1) Тема и основная мысль картины.</a:t>
            </a:r>
          </a:p>
          <a:p>
            <a:pPr marL="609600" indent="-609600"/>
            <a:r>
              <a:rPr lang="ru-RU" sz="3200">
                <a:effectLst>
                  <a:outerShdw blurRad="38100" dist="38100" dir="2700000" algn="tl">
                    <a:srgbClr val="000000"/>
                  </a:outerShdw>
                </a:effectLst>
              </a:rPr>
              <a:t>2) Основная часть. Описание:</a:t>
            </a:r>
          </a:p>
          <a:p>
            <a:pPr marL="609600" indent="-609600"/>
            <a:r>
              <a:rPr lang="ru-RU" sz="3200">
                <a:effectLst>
                  <a:outerShdw blurRad="38100" dist="38100" dir="2700000" algn="tl">
                    <a:srgbClr val="000000"/>
                  </a:outerShdw>
                </a:effectLst>
              </a:rPr>
              <a:t>          1) погожий осенний день;</a:t>
            </a:r>
          </a:p>
          <a:p>
            <a:pPr marL="609600" indent="-609600"/>
            <a:r>
              <a:rPr lang="ru-RU" sz="3200">
                <a:effectLst>
                  <a:outerShdw blurRad="38100" dist="38100" dir="2700000" algn="tl">
                    <a:srgbClr val="000000"/>
                  </a:outerShdw>
                </a:effectLst>
              </a:rPr>
              <a:t>          2) бесстрашный вратарь;</a:t>
            </a:r>
          </a:p>
          <a:p>
            <a:pPr marL="609600" indent="-609600"/>
            <a:r>
              <a:rPr lang="ru-RU" sz="3200">
                <a:effectLst>
                  <a:outerShdw blurRad="38100" dist="38100" dir="2700000" algn="tl">
                    <a:srgbClr val="000000"/>
                  </a:outerShdw>
                </a:effectLst>
              </a:rPr>
              <a:t>          3) мальчик в красном костюме;</a:t>
            </a:r>
          </a:p>
          <a:p>
            <a:pPr marL="609600" indent="-609600"/>
            <a:r>
              <a:rPr lang="ru-RU" sz="3200">
                <a:effectLst>
                  <a:outerShdw blurRad="38100" dist="38100" dir="2700000" algn="tl">
                    <a:srgbClr val="000000"/>
                  </a:outerShdw>
                </a:effectLst>
              </a:rPr>
              <a:t>          4) болельщики и зрители.</a:t>
            </a:r>
          </a:p>
          <a:p>
            <a:pPr marL="609600" indent="-609600"/>
            <a:r>
              <a:rPr lang="ru-RU" sz="3200">
                <a:effectLst>
                  <a:outerShdw blurRad="38100" dist="38100" dir="2700000" algn="tl">
                    <a:srgbClr val="000000"/>
                  </a:outerShdw>
                </a:effectLst>
              </a:rPr>
              <a:t>3. Особенности композиции картины.</a:t>
            </a:r>
          </a:p>
          <a:p>
            <a:pPr marL="609600" indent="-609600"/>
            <a:r>
              <a:rPr lang="ru-RU" sz="3200">
                <a:effectLst>
                  <a:outerShdw blurRad="38100" dist="38100" dir="2700000" algn="tl">
                    <a:srgbClr val="000000"/>
                  </a:outerShdw>
                </a:effectLst>
              </a:rPr>
              <a:t>4. Роль деталей.</a:t>
            </a:r>
          </a:p>
          <a:p>
            <a:pPr marL="609600" indent="-609600"/>
            <a:r>
              <a:rPr lang="ru-RU" sz="3200">
                <a:effectLst>
                  <a:outerShdw blurRad="38100" dist="38100" dir="2700000" algn="tl">
                    <a:srgbClr val="000000"/>
                  </a:outerShdw>
                </a:effectLst>
              </a:rPr>
              <a:t>5. Колорит картины.</a:t>
            </a:r>
          </a:p>
          <a:p>
            <a:pPr marL="609600" indent="-609600"/>
            <a:r>
              <a:rPr lang="ru-RU" sz="3200">
                <a:effectLst>
                  <a:outerShdw blurRad="38100" dist="38100" dir="2700000" algn="tl">
                    <a:srgbClr val="000000"/>
                  </a:outerShdw>
                </a:effectLst>
              </a:rPr>
              <a:t>6. заключение. Чем мне понравилась картина?</a:t>
            </a:r>
          </a:p>
          <a:p>
            <a:pPr marL="609600" indent="-609600" eaLnBrk="0" hangingPunct="0"/>
            <a:endParaRPr lang="ru-RU" sz="32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Заголовок 1"/>
          <p:cNvSpPr>
            <a:spLocks noGrp="1"/>
          </p:cNvSpPr>
          <p:nvPr>
            <p:ph type="title"/>
          </p:nvPr>
        </p:nvSpPr>
        <p:spPr>
          <a:xfrm>
            <a:off x="5214938" y="274638"/>
            <a:ext cx="3471862" cy="1143000"/>
          </a:xfrm>
        </p:spPr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22530" name="Picture 2" descr="F:\Documents and Settings\ccd\Рабочий стол\картина Григорьева Вратарь\вратарь фрагмент1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07950" y="0"/>
            <a:ext cx="4357688" cy="671512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23554" name="Picture 2" descr="F:\Documents and Settings\ccd\Рабочий стол\картина Григорьева Вратарь\вратарь фрагмент2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539750" y="1628775"/>
            <a:ext cx="7929563" cy="492918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571500" y="-357188"/>
            <a:ext cx="7772400" cy="1470026"/>
          </a:xfrm>
        </p:spPr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285750" y="1143000"/>
            <a:ext cx="8715375" cy="5429250"/>
          </a:xfrm>
        </p:spPr>
        <p:txBody>
          <a:bodyPr rtlCol="0">
            <a:normAutofit/>
          </a:bodyPr>
          <a:lstStyle/>
          <a:p>
            <a:pPr marL="0" indent="0"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>
              <a:solidFill>
                <a:schemeClr val="tx1">
                  <a:tint val="75000"/>
                </a:schemeClr>
              </a:solidFill>
            </a:endParaRPr>
          </a:p>
        </p:txBody>
      </p:sp>
      <p:pic>
        <p:nvPicPr>
          <p:cNvPr id="24579" name="Picture 2" descr="F:\Documents and Settings\ccd\Рабочий стол\картина Григорьева Вратарь\вратарь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000125"/>
            <a:ext cx="9001125" cy="585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231</TotalTime>
  <Words>71</Words>
  <Application>Microsoft Office PowerPoint</Application>
  <PresentationFormat>On-screen Show (4:3)</PresentationFormat>
  <Paragraphs>17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Шаблон оформления</vt:lpstr>
      </vt:variant>
      <vt:variant>
        <vt:i4>2</vt:i4>
      </vt:variant>
      <vt:variant>
        <vt:lpstr>Заголовки слайдов</vt:lpstr>
      </vt:variant>
      <vt:variant>
        <vt:i4>7</vt:i4>
      </vt:variant>
    </vt:vector>
  </HeadingPairs>
  <TitlesOfParts>
    <vt:vector size="11" baseType="lpstr">
      <vt:lpstr>Arial</vt:lpstr>
      <vt:lpstr>Calibri</vt:lpstr>
      <vt:lpstr>Тема Office</vt:lpstr>
      <vt:lpstr>Тема Office</vt:lpstr>
      <vt:lpstr>Сочинение-описание по картине</vt:lpstr>
      <vt:lpstr>Грамматическое задание</vt:lpstr>
      <vt:lpstr>Слайд 3</vt:lpstr>
      <vt:lpstr>Составляем план сочинения</vt:lpstr>
      <vt:lpstr>Слайд 5</vt:lpstr>
      <vt:lpstr>Слайд 6</vt:lpstr>
      <vt:lpstr>Слайд 7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www.PHILka.RU</dc:creator>
  <cp:lastModifiedBy>Олег</cp:lastModifiedBy>
  <cp:revision>9</cp:revision>
  <dcterms:created xsi:type="dcterms:W3CDTF">2011-12-11T10:26:05Z</dcterms:created>
  <dcterms:modified xsi:type="dcterms:W3CDTF">2012-01-14T21:44:17Z</dcterms:modified>
</cp:coreProperties>
</file>