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E14F-8507-42BB-A75A-36E90FA96C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BCB5-4C88-4236-A83B-619F1B39E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E14F-8507-42BB-A75A-36E90FA96C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BCB5-4C88-4236-A83B-619F1B39E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E14F-8507-42BB-A75A-36E90FA96C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BCB5-4C88-4236-A83B-619F1B39E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E14F-8507-42BB-A75A-36E90FA96C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BCB5-4C88-4236-A83B-619F1B39E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E14F-8507-42BB-A75A-36E90FA96C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BCB5-4C88-4236-A83B-619F1B39E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E14F-8507-42BB-A75A-36E90FA96C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BCB5-4C88-4236-A83B-619F1B39E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E14F-8507-42BB-A75A-36E90FA96C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BCB5-4C88-4236-A83B-619F1B39E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E14F-8507-42BB-A75A-36E90FA96C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BCB5-4C88-4236-A83B-619F1B39E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E14F-8507-42BB-A75A-36E90FA96C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BCB5-4C88-4236-A83B-619F1B39E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E14F-8507-42BB-A75A-36E90FA96C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BCB5-4C88-4236-A83B-619F1B39E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E14F-8507-42BB-A75A-36E90FA96C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CBCB5-4C88-4236-A83B-619F1B39E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4E14F-8507-42BB-A75A-36E90FA96C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CBCB5-4C88-4236-A83B-619F1B39E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0"/>
            <a:ext cx="83915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Односоставные </a:t>
            </a: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предложения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571744"/>
            <a:ext cx="3357586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с</a:t>
            </a:r>
            <a:r>
              <a:rPr lang="ru-RU" sz="2400" b="1" dirty="0" smtClean="0"/>
              <a:t> главным членом –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сказуемым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5357826"/>
            <a:ext cx="3357586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с</a:t>
            </a:r>
            <a:r>
              <a:rPr lang="ru-RU" sz="2400" b="1" dirty="0" smtClean="0"/>
              <a:t> главным членом –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подлежащим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1000108"/>
            <a:ext cx="3714776" cy="121444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определённо-личные </a:t>
            </a:r>
          </a:p>
          <a:p>
            <a:pPr algn="ctr"/>
            <a:r>
              <a:rPr lang="ru-RU" b="1" dirty="0" smtClean="0"/>
              <a:t>(1 лицо ед.ч. и мн.ч.</a:t>
            </a:r>
          </a:p>
          <a:p>
            <a:pPr algn="ctr"/>
            <a:r>
              <a:rPr lang="ru-RU" b="1" dirty="0" smtClean="0"/>
              <a:t>2 лицо ед.ч. </a:t>
            </a:r>
            <a:r>
              <a:rPr lang="ru-RU" b="1" dirty="0" smtClean="0"/>
              <a:t>и</a:t>
            </a:r>
            <a:r>
              <a:rPr lang="ru-RU" b="1" dirty="0" smtClean="0"/>
              <a:t> мн.ч.</a:t>
            </a:r>
          </a:p>
          <a:p>
            <a:pPr algn="ctr"/>
            <a:r>
              <a:rPr lang="ru-RU" b="1" dirty="0" err="1" smtClean="0"/>
              <a:t>п</a:t>
            </a:r>
            <a:r>
              <a:rPr lang="ru-RU" b="1" dirty="0" err="1" smtClean="0"/>
              <a:t>овелит.наклон</a:t>
            </a:r>
            <a:r>
              <a:rPr lang="ru-RU" b="1" dirty="0" smtClean="0"/>
              <a:t>.)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3438" y="2357430"/>
            <a:ext cx="3714776" cy="78581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неопределённо-личные </a:t>
            </a:r>
          </a:p>
          <a:p>
            <a:pPr algn="ctr"/>
            <a:r>
              <a:rPr lang="ru-RU" b="1" dirty="0" smtClean="0"/>
              <a:t>(3 лицо мн.ч.)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4876" y="3286124"/>
            <a:ext cx="3714776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обобщённо-личные </a:t>
            </a:r>
          </a:p>
          <a:p>
            <a:pPr algn="ctr"/>
            <a:r>
              <a:rPr lang="ru-RU" b="1" dirty="0" smtClean="0"/>
              <a:t>(относится ко всем)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4876" y="4143380"/>
            <a:ext cx="3714776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без</a:t>
            </a:r>
            <a:r>
              <a:rPr lang="ru-RU" sz="2000" b="1" dirty="0" smtClean="0">
                <a:solidFill>
                  <a:srgbClr val="7030A0"/>
                </a:solidFill>
              </a:rPr>
              <a:t>личные </a:t>
            </a:r>
          </a:p>
          <a:p>
            <a:pPr algn="ctr"/>
            <a:r>
              <a:rPr lang="ru-RU" b="1" dirty="0" smtClean="0"/>
              <a:t>(нет и не может быть подлежащего)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14876" y="5500702"/>
            <a:ext cx="3714776" cy="64294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назывные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4071934" y="1000108"/>
            <a:ext cx="357190" cy="4000528"/>
          </a:xfrm>
          <a:prstGeom prst="leftBrace">
            <a:avLst>
              <a:gd name="adj1" fmla="val 8333"/>
              <a:gd name="adj2" fmla="val 50000"/>
            </a:avLst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857620" y="5643578"/>
            <a:ext cx="642942" cy="285752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1142984"/>
            <a:ext cx="4357718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Спешу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домой.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2285992"/>
            <a:ext cx="4357718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По вечерам нам </a:t>
            </a:r>
            <a:r>
              <a:rPr lang="ru-RU" sz="2800" b="1" dirty="0" smtClean="0">
                <a:solidFill>
                  <a:srgbClr val="7030A0"/>
                </a:solidFill>
              </a:rPr>
              <a:t>читали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сказки.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34" y="3214686"/>
            <a:ext cx="4357718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На деньги ума </a:t>
            </a:r>
            <a:r>
              <a:rPr lang="ru-RU" sz="2800" b="1" dirty="0" smtClean="0">
                <a:solidFill>
                  <a:srgbClr val="7030A0"/>
                </a:solidFill>
              </a:rPr>
              <a:t>не купишь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4143380"/>
            <a:ext cx="4357718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Смеркается.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Мне не </a:t>
            </a:r>
            <a:r>
              <a:rPr lang="ru-RU" sz="2800" b="1" dirty="0" smtClean="0">
                <a:solidFill>
                  <a:srgbClr val="7030A0"/>
                </a:solidFill>
              </a:rPr>
              <a:t>здоровится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5357826"/>
            <a:ext cx="4357718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Тишина. Вот и утро.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79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2011-12-07T01:54:13Z</dcterms:created>
  <dcterms:modified xsi:type="dcterms:W3CDTF">2011-12-07T02:35:14Z</dcterms:modified>
</cp:coreProperties>
</file>