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7" r:id="rId5"/>
    <p:sldId id="27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46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A2D2-F86F-4DAE-B285-3F19FE4E873A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3663-DC94-4B07-A82D-494760FF2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A2D2-F86F-4DAE-B285-3F19FE4E873A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3663-DC94-4B07-A82D-494760FF2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A2D2-F86F-4DAE-B285-3F19FE4E873A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3663-DC94-4B07-A82D-494760FF2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A2D2-F86F-4DAE-B285-3F19FE4E873A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3663-DC94-4B07-A82D-494760FF2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A2D2-F86F-4DAE-B285-3F19FE4E873A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3663-DC94-4B07-A82D-494760FF2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A2D2-F86F-4DAE-B285-3F19FE4E873A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3663-DC94-4B07-A82D-494760FF2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A2D2-F86F-4DAE-B285-3F19FE4E873A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3663-DC94-4B07-A82D-494760FF2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A2D2-F86F-4DAE-B285-3F19FE4E873A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3663-DC94-4B07-A82D-494760FF2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A2D2-F86F-4DAE-B285-3F19FE4E873A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3663-DC94-4B07-A82D-494760FF2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A2D2-F86F-4DAE-B285-3F19FE4E873A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3663-DC94-4B07-A82D-494760FF2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A2D2-F86F-4DAE-B285-3F19FE4E873A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B8A3663-DC94-4B07-A82D-494760FF27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DAA2D2-F86F-4DAE-B285-3F19FE4E873A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8A3663-DC94-4B07-A82D-494760FF27B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Имя существительное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4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908720"/>
            <a:ext cx="59584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9. Укажи собственное </a:t>
            </a:r>
            <a:r>
              <a:rPr lang="ru-RU" sz="2800" b="1" dirty="0"/>
              <a:t>имя существительное</a:t>
            </a:r>
            <a:r>
              <a:rPr lang="ru-RU" sz="2800" dirty="0"/>
              <a:t> женского рода.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9632" y="2492896"/>
            <a:ext cx="2353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А) гимнастка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3717032"/>
            <a:ext cx="19271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Б) Марина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2564904"/>
            <a:ext cx="16265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В) Игорь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3717032"/>
            <a:ext cx="1837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Г) соседка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908720"/>
            <a:ext cx="56886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10. В </a:t>
            </a:r>
            <a:r>
              <a:rPr lang="ru-RU" sz="2800" b="1" dirty="0"/>
              <a:t>каком предложении </a:t>
            </a:r>
            <a:endParaRPr lang="ru-RU" sz="2800" b="1" dirty="0" smtClean="0"/>
          </a:p>
          <a:p>
            <a:pPr algn="ctr"/>
            <a:r>
              <a:rPr lang="ru-RU" sz="2800" dirty="0" smtClean="0"/>
              <a:t>верно </a:t>
            </a:r>
            <a:r>
              <a:rPr lang="ru-RU" sz="2800" dirty="0"/>
              <a:t>указано </a:t>
            </a:r>
            <a:r>
              <a:rPr lang="ru-RU" sz="2800" dirty="0" smtClean="0"/>
              <a:t>подлежащее</a:t>
            </a:r>
            <a:r>
              <a:rPr lang="ru-RU" sz="2800" dirty="0"/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2924944"/>
            <a:ext cx="4121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А)  Он кинул </a:t>
            </a:r>
            <a:r>
              <a:rPr lang="ru-RU" sz="2400" u="sng" dirty="0" smtClean="0"/>
              <a:t>колечко</a:t>
            </a:r>
            <a:r>
              <a:rPr lang="ru-RU" sz="2400" dirty="0" smtClean="0"/>
              <a:t> в снег.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3789040"/>
            <a:ext cx="6044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Б) Соседка работает </a:t>
            </a:r>
            <a:r>
              <a:rPr lang="ru-RU" sz="2400" u="sng" dirty="0" smtClean="0"/>
              <a:t>кассиром</a:t>
            </a:r>
            <a:r>
              <a:rPr lang="ru-RU" sz="2400" dirty="0" smtClean="0"/>
              <a:t> в магазине.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4725144"/>
            <a:ext cx="57462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В) В Греции на Олимпе почётное место </a:t>
            </a:r>
          </a:p>
          <a:p>
            <a:r>
              <a:rPr lang="ru-RU" sz="2400" dirty="0" smtClean="0"/>
              <a:t>     занимал </a:t>
            </a:r>
            <a:r>
              <a:rPr lang="ru-RU" sz="2400" u="sng" dirty="0" smtClean="0"/>
              <a:t>бег. </a:t>
            </a:r>
            <a:endParaRPr lang="ru-RU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1052736"/>
            <a:ext cx="57335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11. Выбери ложное </a:t>
            </a:r>
            <a:r>
              <a:rPr lang="ru-RU" sz="2800" b="1" dirty="0" smtClean="0"/>
              <a:t>утверждение</a:t>
            </a:r>
            <a:r>
              <a:rPr lang="ru-RU" sz="2800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31640" y="2060848"/>
            <a:ext cx="65727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Имена существительные изменяются…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619672" y="2780928"/>
            <a:ext cx="2118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А) по родам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619672" y="3429000"/>
            <a:ext cx="25214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Б) по падежам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619672" y="4149080"/>
            <a:ext cx="2280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В) по числам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836712"/>
            <a:ext cx="57606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12. Закончи </a:t>
            </a:r>
            <a:r>
              <a:rPr lang="ru-RU" sz="2800" b="1" dirty="0"/>
              <a:t>высказывание </a:t>
            </a:r>
            <a:r>
              <a:rPr lang="ru-RU" sz="2800" dirty="0"/>
              <a:t>так, </a:t>
            </a:r>
            <a:endParaRPr lang="ru-RU" sz="2800" dirty="0" smtClean="0"/>
          </a:p>
          <a:p>
            <a:pPr algn="ctr"/>
            <a:r>
              <a:rPr lang="ru-RU" sz="2800" dirty="0" smtClean="0"/>
              <a:t>чтобы </a:t>
            </a:r>
            <a:r>
              <a:rPr lang="ru-RU" sz="2800" dirty="0"/>
              <a:t>оно было верным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132856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Имена существительные мужского рода с нулевым окончанием относятся к …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356992"/>
            <a:ext cx="14903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А) 1 </a:t>
            </a:r>
            <a:r>
              <a:rPr lang="ru-RU" sz="2800" dirty="0" err="1" smtClean="0"/>
              <a:t>скл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12160" y="3356992"/>
            <a:ext cx="16169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Б) 2 </a:t>
            </a:r>
            <a:r>
              <a:rPr lang="ru-RU" sz="2800" dirty="0" err="1" smtClean="0"/>
              <a:t>скл</a:t>
            </a:r>
            <a:r>
              <a:rPr lang="ru-RU" sz="2800" dirty="0" smtClean="0"/>
              <a:t>. 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19872" y="4581128"/>
            <a:ext cx="15143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В) 3 </a:t>
            </a:r>
            <a:r>
              <a:rPr lang="ru-RU" sz="2800" dirty="0" err="1" smtClean="0"/>
              <a:t>скл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908720"/>
            <a:ext cx="64442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13.</a:t>
            </a:r>
            <a:r>
              <a:rPr lang="ru-RU" sz="2800" b="1" dirty="0" smtClean="0"/>
              <a:t> Какие </a:t>
            </a:r>
            <a:r>
              <a:rPr lang="ru-RU" sz="2800" dirty="0"/>
              <a:t>из данных существительных являются несклоняемыми</a:t>
            </a:r>
            <a:r>
              <a:rPr lang="ru-RU" sz="2800" dirty="0" smtClean="0"/>
              <a:t>?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564904"/>
            <a:ext cx="29523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а) пианино 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3645024"/>
            <a:ext cx="15492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б) небо  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4653136"/>
            <a:ext cx="24482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в) какао   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4221088"/>
            <a:ext cx="18889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 smtClean="0"/>
              <a:t>д</a:t>
            </a:r>
            <a:r>
              <a:rPr lang="ru-RU" sz="2800" dirty="0" smtClean="0"/>
              <a:t>) серебро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4048" y="2996952"/>
            <a:ext cx="26642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г) метро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00"/>
                            </p:stCondLst>
                            <p:childTnLst>
                              <p:par>
                                <p:cTn id="11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400"/>
                            </p:stCondLst>
                            <p:childTnLst>
                              <p:par>
                                <p:cTn id="17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1052736"/>
            <a:ext cx="79208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14. Найди </a:t>
            </a:r>
            <a:r>
              <a:rPr lang="ru-RU" sz="2800" b="1" dirty="0" smtClean="0"/>
              <a:t>словосочетание</a:t>
            </a:r>
            <a:r>
              <a:rPr lang="ru-RU" sz="2800" dirty="0" smtClean="0"/>
              <a:t>, </a:t>
            </a:r>
          </a:p>
          <a:p>
            <a:pPr algn="ctr"/>
            <a:r>
              <a:rPr lang="ru-RU" sz="2800" b="1" dirty="0" smtClean="0"/>
              <a:t>в котором </a:t>
            </a:r>
            <a:r>
              <a:rPr lang="ru-RU" sz="2800" dirty="0" smtClean="0"/>
              <a:t>существительное и прилагательное не согласованы в роде.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2780928"/>
            <a:ext cx="28362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а) горячее какао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3789040"/>
            <a:ext cx="30153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б) сладкий пирог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5661248"/>
            <a:ext cx="37206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г) маленькая  кенгуру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01799" y="4725144"/>
            <a:ext cx="3156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в) быстрые зверёк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32040" y="2852936"/>
            <a:ext cx="2520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</a:t>
            </a:r>
            <a:r>
              <a:rPr lang="ru-RU" sz="2800" dirty="0"/>
              <a:t>в) </a:t>
            </a:r>
            <a:r>
              <a:rPr lang="ru-RU" sz="2800" dirty="0" err="1" smtClean="0"/>
              <a:t>печ_</a:t>
            </a:r>
            <a:r>
              <a:rPr lang="ru-RU" sz="2800" dirty="0" smtClean="0"/>
              <a:t>     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908720"/>
            <a:ext cx="77342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15. Найди </a:t>
            </a:r>
            <a:r>
              <a:rPr lang="ru-RU" sz="2800" b="1" dirty="0" smtClean="0"/>
              <a:t>существительное</a:t>
            </a:r>
            <a:r>
              <a:rPr lang="ru-RU" sz="2800" dirty="0" smtClean="0"/>
              <a:t> 3-его склонения.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4149080"/>
            <a:ext cx="16408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б) </a:t>
            </a:r>
            <a:r>
              <a:rPr lang="ru-RU" sz="2800" dirty="0" err="1" smtClean="0"/>
              <a:t>ключ_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4077072"/>
            <a:ext cx="14750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г) </a:t>
            </a:r>
            <a:r>
              <a:rPr lang="ru-RU" sz="2800" dirty="0" err="1" smtClean="0"/>
              <a:t>врач_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2852936"/>
            <a:ext cx="13672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а) </a:t>
            </a:r>
            <a:r>
              <a:rPr lang="ru-RU" sz="2800" dirty="0" err="1" smtClean="0"/>
              <a:t>меч_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5229200"/>
            <a:ext cx="31500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</a:t>
            </a:r>
            <a:r>
              <a:rPr lang="ru-RU" sz="2800" dirty="0"/>
              <a:t>В</a:t>
            </a:r>
            <a:r>
              <a:rPr lang="ru-RU" sz="2800" dirty="0" smtClean="0"/>
              <a:t>) </a:t>
            </a:r>
            <a:r>
              <a:rPr lang="ru-RU" sz="2800" dirty="0"/>
              <a:t>В Р.п., мн.ч.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124744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16. В какой форме стоит в предложении выделенное слово?  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2636912"/>
            <a:ext cx="53373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Подружки сидели около </a:t>
            </a:r>
            <a:r>
              <a:rPr lang="ru-RU" sz="2800" b="1" dirty="0" smtClean="0"/>
              <a:t>ручья.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3573016"/>
            <a:ext cx="24637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А) В В. п., ед.ч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4365104"/>
            <a:ext cx="23121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Б) В Р.п., ед.ч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708920"/>
            <a:ext cx="57606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А) </a:t>
            </a:r>
            <a:r>
              <a:rPr lang="ru-RU" sz="2800" dirty="0"/>
              <a:t>Существительное 1 </a:t>
            </a:r>
            <a:r>
              <a:rPr lang="ru-RU" sz="2800" dirty="0" err="1"/>
              <a:t>скл</a:t>
            </a:r>
            <a:r>
              <a:rPr lang="ru-RU" sz="2800" dirty="0"/>
              <a:t>. в </a:t>
            </a:r>
            <a:r>
              <a:rPr lang="ru-RU" sz="2800" dirty="0" smtClean="0"/>
              <a:t>В.п</a:t>
            </a:r>
            <a:r>
              <a:rPr lang="ru-RU" sz="2800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412776"/>
            <a:ext cx="7128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17. В </a:t>
            </a:r>
            <a:r>
              <a:rPr lang="ru-RU" sz="2800" b="1" dirty="0" smtClean="0"/>
              <a:t>какой из форм </a:t>
            </a:r>
            <a:r>
              <a:rPr lang="ru-RU" sz="2800" dirty="0" smtClean="0"/>
              <a:t>у существительного </a:t>
            </a:r>
          </a:p>
          <a:p>
            <a:pPr algn="ctr"/>
            <a:r>
              <a:rPr lang="ru-RU" sz="2800" dirty="0" smtClean="0"/>
              <a:t>      окончание  -и-?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5445224"/>
            <a:ext cx="54317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В) Существительное 3скл. в Д.п.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4005064"/>
            <a:ext cx="54927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Б) Существительное 2 </a:t>
            </a:r>
            <a:r>
              <a:rPr lang="ru-RU" sz="2800" dirty="0" err="1" smtClean="0"/>
              <a:t>скл</a:t>
            </a:r>
            <a:r>
              <a:rPr lang="ru-RU" sz="2800" dirty="0" smtClean="0"/>
              <a:t>. в П.п.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4581128"/>
            <a:ext cx="25922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В) </a:t>
            </a:r>
            <a:r>
              <a:rPr lang="ru-RU" sz="2800" dirty="0" err="1"/>
              <a:t>в</a:t>
            </a:r>
            <a:r>
              <a:rPr lang="ru-RU" sz="2800" dirty="0"/>
              <a:t> </a:t>
            </a:r>
            <a:r>
              <a:rPr lang="ru-RU" sz="2800" dirty="0" err="1" smtClean="0"/>
              <a:t>комнате_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052736"/>
            <a:ext cx="7272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18. В </a:t>
            </a:r>
            <a:r>
              <a:rPr lang="ru-RU" sz="2800" b="1" dirty="0" smtClean="0"/>
              <a:t>каких именах существительных  </a:t>
            </a:r>
            <a:r>
              <a:rPr lang="ru-RU" sz="2800" dirty="0" smtClean="0"/>
              <a:t>напишешь окончание -и-?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5733256"/>
            <a:ext cx="20570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Г) в </a:t>
            </a:r>
            <a:r>
              <a:rPr lang="ru-RU" sz="2800" dirty="0" err="1" smtClean="0"/>
              <a:t>тетрад</a:t>
            </a:r>
            <a:r>
              <a:rPr lang="ru-RU" dirty="0" err="1" smtClean="0"/>
              <a:t>_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3429000"/>
            <a:ext cx="23148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Б) у </a:t>
            </a:r>
            <a:r>
              <a:rPr lang="ru-RU" sz="2800" dirty="0" err="1" smtClean="0"/>
              <a:t>девочк__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2348880"/>
            <a:ext cx="22204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А) на </a:t>
            </a:r>
            <a:r>
              <a:rPr lang="ru-RU" sz="2800" dirty="0" err="1" smtClean="0"/>
              <a:t>крыш_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908720"/>
            <a:ext cx="66238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/>
              <a:t>1. Укажи, </a:t>
            </a:r>
            <a:r>
              <a:rPr lang="ru-RU" sz="2800" b="1" dirty="0" smtClean="0"/>
              <a:t>какие</a:t>
            </a:r>
            <a:r>
              <a:rPr lang="ru-RU" sz="2800" dirty="0" smtClean="0"/>
              <a:t> из данных слов </a:t>
            </a:r>
          </a:p>
          <a:p>
            <a:pPr algn="ctr"/>
            <a:r>
              <a:rPr lang="ru-RU" sz="2800" dirty="0" smtClean="0"/>
              <a:t>являются именами существительными: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9592" y="2276872"/>
            <a:ext cx="1562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А) холод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3573016"/>
            <a:ext cx="2499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Б) похолодало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4849996"/>
            <a:ext cx="19166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В) холодок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004048" y="2348880"/>
            <a:ext cx="22070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Г) холодный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004048" y="3553852"/>
            <a:ext cx="27873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Д) холодильник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004048" y="4797152"/>
            <a:ext cx="2352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Е) прохладно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00"/>
                            </p:stCondLst>
                            <p:childTnLst>
                              <p:par>
                                <p:cTn id="11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400"/>
                            </p:stCondLst>
                            <p:childTnLst>
                              <p:par>
                                <p:cTn id="17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50994" y="836712"/>
            <a:ext cx="52591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/>
              <a:t>19. Какие из существительных  </a:t>
            </a:r>
          </a:p>
          <a:p>
            <a:pPr algn="ctr"/>
            <a:r>
              <a:rPr lang="ru-RU" sz="2800" dirty="0" smtClean="0"/>
              <a:t>в своём составе имеют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2852936"/>
            <a:ext cx="17123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А) котята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187624" y="4221088"/>
            <a:ext cx="2260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Б) кормушка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148064" y="2905780"/>
            <a:ext cx="1909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В) учитель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148064" y="4201924"/>
            <a:ext cx="2255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Г) строитель</a:t>
            </a:r>
            <a:endParaRPr lang="ru-RU" sz="2800" dirty="0"/>
          </a:p>
        </p:txBody>
      </p:sp>
      <p:sp>
        <p:nvSpPr>
          <p:cNvPr id="8" name="Дуга 7"/>
          <p:cNvSpPr/>
          <p:nvPr/>
        </p:nvSpPr>
        <p:spPr>
          <a:xfrm rot="19066792">
            <a:off x="2463671" y="1982758"/>
            <a:ext cx="998852" cy="968761"/>
          </a:xfrm>
          <a:prstGeom prst="arc">
            <a:avLst>
              <a:gd name="adj1" fmla="val 16200000"/>
              <a:gd name="adj2" fmla="val 3"/>
            </a:avLst>
          </a:prstGeom>
          <a:ln w="25400">
            <a:solidFill>
              <a:srgbClr val="0546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860032" y="1988840"/>
            <a:ext cx="360040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4139952" y="1916832"/>
            <a:ext cx="545690" cy="383458"/>
          </a:xfrm>
          <a:custGeom>
            <a:avLst/>
            <a:gdLst>
              <a:gd name="connsiteX0" fmla="*/ 0 w 545690"/>
              <a:gd name="connsiteY0" fmla="*/ 383458 h 383458"/>
              <a:gd name="connsiteX1" fmla="*/ 280219 w 545690"/>
              <a:gd name="connsiteY1" fmla="*/ 0 h 383458"/>
              <a:gd name="connsiteX2" fmla="*/ 545690 w 545690"/>
              <a:gd name="connsiteY2" fmla="*/ 383458 h 383458"/>
              <a:gd name="connsiteX3" fmla="*/ 545690 w 545690"/>
              <a:gd name="connsiteY3" fmla="*/ 383458 h 383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5690" h="383458">
                <a:moveTo>
                  <a:pt x="0" y="383458"/>
                </a:moveTo>
                <a:lnTo>
                  <a:pt x="280219" y="0"/>
                </a:lnTo>
                <a:lnTo>
                  <a:pt x="545690" y="383458"/>
                </a:lnTo>
                <a:lnTo>
                  <a:pt x="545690" y="383458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3491880" y="1916832"/>
            <a:ext cx="545690" cy="383458"/>
          </a:xfrm>
          <a:custGeom>
            <a:avLst/>
            <a:gdLst>
              <a:gd name="connsiteX0" fmla="*/ 0 w 545690"/>
              <a:gd name="connsiteY0" fmla="*/ 383458 h 383458"/>
              <a:gd name="connsiteX1" fmla="*/ 280219 w 545690"/>
              <a:gd name="connsiteY1" fmla="*/ 0 h 383458"/>
              <a:gd name="connsiteX2" fmla="*/ 545690 w 545690"/>
              <a:gd name="connsiteY2" fmla="*/ 383458 h 383458"/>
              <a:gd name="connsiteX3" fmla="*/ 545690 w 545690"/>
              <a:gd name="connsiteY3" fmla="*/ 383458 h 383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5690" h="383458">
                <a:moveTo>
                  <a:pt x="0" y="383458"/>
                </a:moveTo>
                <a:lnTo>
                  <a:pt x="280219" y="0"/>
                </a:lnTo>
                <a:lnTo>
                  <a:pt x="545690" y="383458"/>
                </a:lnTo>
                <a:lnTo>
                  <a:pt x="545690" y="383458"/>
                </a:ln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00"/>
                            </p:stCondLst>
                            <p:childTnLst>
                              <p:par>
                                <p:cTn id="11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052736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2. </a:t>
            </a:r>
            <a:r>
              <a:rPr lang="ru-RU" sz="2800" b="1" dirty="0" smtClean="0"/>
              <a:t>Какое</a:t>
            </a:r>
            <a:r>
              <a:rPr lang="ru-RU" sz="2800" dirty="0" smtClean="0"/>
              <a:t> </a:t>
            </a:r>
            <a:r>
              <a:rPr lang="ru-RU" sz="2800" dirty="0"/>
              <a:t>из имён существительных </a:t>
            </a:r>
          </a:p>
          <a:p>
            <a:pPr algn="ctr"/>
            <a:r>
              <a:rPr lang="ru-RU" sz="2800" dirty="0"/>
              <a:t>не употребляется во множественном числе?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3608" y="4077072"/>
            <a:ext cx="21393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Б)молодёжь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3068960"/>
            <a:ext cx="18028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А) ученик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508104" y="3140968"/>
            <a:ext cx="1909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В) учитель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508104" y="4077072"/>
            <a:ext cx="1848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Г) студент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052736"/>
            <a:ext cx="74888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3. </a:t>
            </a:r>
            <a:r>
              <a:rPr lang="ru-RU" sz="2800" b="1" dirty="0" smtClean="0"/>
              <a:t>Какие</a:t>
            </a:r>
            <a:r>
              <a:rPr lang="ru-RU" sz="2800" dirty="0" smtClean="0"/>
              <a:t> из имён существительных </a:t>
            </a:r>
          </a:p>
          <a:p>
            <a:pPr algn="ctr"/>
            <a:r>
              <a:rPr lang="ru-RU" sz="2800" dirty="0" smtClean="0"/>
              <a:t>не употребляется в единственном числе?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220072" y="3789040"/>
            <a:ext cx="19643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Г) чернила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2564904"/>
            <a:ext cx="1963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А) дрожжи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331640" y="3789040"/>
            <a:ext cx="2207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Б) каникулы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220072" y="2564904"/>
            <a:ext cx="1452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В) игры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50"/>
                            </p:stCondLst>
                            <p:childTnLst>
                              <p:par>
                                <p:cTn id="11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556792"/>
            <a:ext cx="6771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4. Найди существительные общего рода.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331640" y="3068960"/>
            <a:ext cx="1746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А) плакса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4149080"/>
            <a:ext cx="15383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Б) ябеда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64088" y="4221088"/>
            <a:ext cx="17444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Г) тихоня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364088" y="3068960"/>
            <a:ext cx="2909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В) одноклассник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00"/>
                            </p:stCondLst>
                            <p:childTnLst>
                              <p:par>
                                <p:cTn id="11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300"/>
                            </p:stCondLst>
                            <p:childTnLst>
                              <p:par>
                                <p:cTn id="17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24744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5. В </a:t>
            </a:r>
            <a:r>
              <a:rPr lang="ru-RU" sz="2800" b="1" dirty="0"/>
              <a:t>каком предложении </a:t>
            </a:r>
            <a:r>
              <a:rPr lang="ru-RU" sz="2800" dirty="0"/>
              <a:t>выделенное слово </a:t>
            </a:r>
          </a:p>
          <a:p>
            <a:pPr algn="ctr"/>
            <a:r>
              <a:rPr lang="ru-RU" sz="2800" dirty="0"/>
              <a:t>стоит в </a:t>
            </a:r>
            <a:r>
              <a:rPr lang="ru-RU" sz="2800" dirty="0" smtClean="0"/>
              <a:t>Винительном </a:t>
            </a:r>
            <a:r>
              <a:rPr lang="ru-RU" sz="2800" dirty="0"/>
              <a:t>падеже?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31640" y="28529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79512" y="2708920"/>
            <a:ext cx="6389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А) </a:t>
            </a:r>
            <a:r>
              <a:rPr lang="ru-RU" sz="2800" b="1" i="1" dirty="0" smtClean="0"/>
              <a:t>Письмо</a:t>
            </a:r>
            <a:r>
              <a:rPr lang="ru-RU" sz="2400" dirty="0" smtClean="0"/>
              <a:t> долго путешествовало по свету.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3429000"/>
            <a:ext cx="60473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Б) Илья  получил в подарок от папы </a:t>
            </a:r>
            <a:r>
              <a:rPr lang="ru-RU" sz="2800" b="1" i="1" dirty="0" smtClean="0"/>
              <a:t>мяч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4293096"/>
            <a:ext cx="82667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В) Долго </a:t>
            </a:r>
            <a:r>
              <a:rPr lang="ru-RU" sz="2800" b="1" i="1" dirty="0" smtClean="0"/>
              <a:t>мальчик</a:t>
            </a:r>
            <a:r>
              <a:rPr lang="ru-RU" sz="2400" dirty="0" smtClean="0"/>
              <a:t> не мог найти дорогу, ведущую к дому.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908720"/>
            <a:ext cx="46745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6. Найди  </a:t>
            </a:r>
            <a:r>
              <a:rPr lang="ru-RU" sz="2800" b="1" dirty="0" smtClean="0"/>
              <a:t>пару</a:t>
            </a:r>
            <a:r>
              <a:rPr lang="ru-RU" sz="2800" dirty="0" smtClean="0"/>
              <a:t>  антонимов.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2132856"/>
            <a:ext cx="32595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А) неправда - ложь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4005064"/>
            <a:ext cx="3773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В) комедия - трагедия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3068960"/>
            <a:ext cx="446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Б) верность - преданность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4869160"/>
            <a:ext cx="27342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Г) люди - народ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980728"/>
            <a:ext cx="45378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7. Найди </a:t>
            </a:r>
            <a:r>
              <a:rPr lang="ru-RU" sz="2800" b="1" dirty="0"/>
              <a:t>пару</a:t>
            </a:r>
            <a:r>
              <a:rPr lang="ru-RU" sz="2800" dirty="0"/>
              <a:t> </a:t>
            </a:r>
            <a:r>
              <a:rPr lang="ru-RU" sz="2800" dirty="0" smtClean="0"/>
              <a:t>синонимов.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988840"/>
            <a:ext cx="31581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А) падение - взлёт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2996952"/>
            <a:ext cx="2769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Б) плюс - минус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4149080"/>
            <a:ext cx="3448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В) работа - безделье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115616" y="5085184"/>
            <a:ext cx="2349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Г) горе - беда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836712"/>
            <a:ext cx="59401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8. Укажи </a:t>
            </a:r>
            <a:r>
              <a:rPr lang="ru-RU" sz="2800" dirty="0"/>
              <a:t>неодушевлённое </a:t>
            </a:r>
            <a:r>
              <a:rPr lang="ru-RU" sz="2800" b="1" dirty="0"/>
              <a:t>имя существительное </a:t>
            </a:r>
            <a:r>
              <a:rPr lang="ru-RU" sz="2800" dirty="0"/>
              <a:t>мужского рода.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9632" y="2564904"/>
            <a:ext cx="1879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А) Матвей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3645024"/>
            <a:ext cx="19110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Б) учитель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148064" y="2636912"/>
            <a:ext cx="19679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В) ученица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148064" y="3645024"/>
            <a:ext cx="1956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Г) учебник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239</TotalTime>
  <Words>539</Words>
  <Application>Microsoft Office PowerPoint</Application>
  <PresentationFormat>Экран (4:3)</PresentationFormat>
  <Paragraphs>107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Имя существительное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существительное</dc:title>
  <dc:creator>User</dc:creator>
  <cp:lastModifiedBy>Lena</cp:lastModifiedBy>
  <cp:revision>27</cp:revision>
  <dcterms:created xsi:type="dcterms:W3CDTF">2011-01-23T12:22:17Z</dcterms:created>
  <dcterms:modified xsi:type="dcterms:W3CDTF">2012-01-05T13:12:33Z</dcterms:modified>
</cp:coreProperties>
</file>