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60" r:id="rId5"/>
    <p:sldId id="263" r:id="rId6"/>
    <p:sldId id="259" r:id="rId7"/>
    <p:sldId id="266" r:id="rId8"/>
    <p:sldId id="268" r:id="rId9"/>
    <p:sldId id="267" r:id="rId10"/>
    <p:sldId id="270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8ABD-CC69-4372-9FAF-28C32ADCF2F4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9DC8-EF69-4603-825B-A167D9E9A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8ABD-CC69-4372-9FAF-28C32ADCF2F4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9DC8-EF69-4603-825B-A167D9E9A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8ABD-CC69-4372-9FAF-28C32ADCF2F4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9DC8-EF69-4603-825B-A167D9E9A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8ABD-CC69-4372-9FAF-28C32ADCF2F4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9DC8-EF69-4603-825B-A167D9E9A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8ABD-CC69-4372-9FAF-28C32ADCF2F4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9DC8-EF69-4603-825B-A167D9E9A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8ABD-CC69-4372-9FAF-28C32ADCF2F4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9DC8-EF69-4603-825B-A167D9E9A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8ABD-CC69-4372-9FAF-28C32ADCF2F4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9DC8-EF69-4603-825B-A167D9E9A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8ABD-CC69-4372-9FAF-28C32ADCF2F4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9DC8-EF69-4603-825B-A167D9E9A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8ABD-CC69-4372-9FAF-28C32ADCF2F4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9DC8-EF69-4603-825B-A167D9E9A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8ABD-CC69-4372-9FAF-28C32ADCF2F4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9DC8-EF69-4603-825B-A167D9E9A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8ABD-CC69-4372-9FAF-28C32ADCF2F4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9DC8-EF69-4603-825B-A167D9E9A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8ABD-CC69-4372-9FAF-28C32ADCF2F4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9DC8-EF69-4603-825B-A167D9E9A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2-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1" descr="pre_algerbra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628800"/>
            <a:ext cx="5976937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5856" y="1628800"/>
            <a:ext cx="3816424" cy="144016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Одночлены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Многочлены</a:t>
            </a:r>
            <a:endParaRPr lang="ru-RU" i="1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01208"/>
            <a:ext cx="6400800" cy="1175792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Автор Малеванная Т.Ю.</a:t>
            </a:r>
            <a:endParaRPr lang="ru-RU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2-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566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564904"/>
            <a:ext cx="8229600" cy="278904"/>
          </a:xfrm>
        </p:spPr>
        <p:txBody>
          <a:bodyPr>
            <a:normAutofit fontScale="90000"/>
          </a:bodyPr>
          <a:lstStyle/>
          <a:p>
            <a:endParaRPr lang="ru-RU" dirty="0" smtClean="0"/>
          </a:p>
        </p:txBody>
      </p:sp>
      <p:pic>
        <p:nvPicPr>
          <p:cNvPr id="3078" name="Picture 6" descr="pre_algerbra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445224"/>
            <a:ext cx="165735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560" y="1235020"/>
            <a:ext cx="853244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Упростите выражение 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lang="ru-RU" dirty="0" smtClean="0"/>
              <a:t>(5,5х</a:t>
            </a:r>
            <a:r>
              <a:rPr lang="ru-RU" baseline="30000" dirty="0" smtClean="0"/>
              <a:t>3</a:t>
            </a:r>
            <a:r>
              <a:rPr lang="ru-RU" dirty="0" smtClean="0"/>
              <a:t>у – 2ху</a:t>
            </a:r>
            <a:r>
              <a:rPr lang="ru-RU" baseline="30000" dirty="0" smtClean="0"/>
              <a:t>2</a:t>
            </a:r>
            <a:r>
              <a:rPr lang="ru-RU" dirty="0" smtClean="0"/>
              <a:t>) – (0,5х</a:t>
            </a:r>
            <a:r>
              <a:rPr lang="ru-RU" baseline="30000" dirty="0" smtClean="0"/>
              <a:t>3</a:t>
            </a:r>
            <a:r>
              <a:rPr lang="ru-RU" dirty="0" smtClean="0"/>
              <a:t>у – 2ху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  <a:br>
              <a:rPr lang="ru-RU" dirty="0" smtClean="0"/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060848"/>
            <a:ext cx="39604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</a:t>
            </a:r>
            <a:r>
              <a:rPr lang="ru-RU" dirty="0" smtClean="0"/>
              <a:t>   (3х</a:t>
            </a:r>
            <a:r>
              <a:rPr lang="ru-RU" baseline="30000" dirty="0" smtClean="0"/>
              <a:t>2 </a:t>
            </a:r>
            <a:r>
              <a:rPr lang="ru-RU" dirty="0" smtClean="0"/>
              <a:t>– 2х + 5) </a:t>
            </a:r>
            <a:r>
              <a:rPr lang="ar-SA" dirty="0" smtClean="0"/>
              <a:t>٠</a:t>
            </a:r>
            <a:r>
              <a:rPr lang="ru-RU" dirty="0" smtClean="0"/>
              <a:t>4х</a:t>
            </a:r>
            <a:r>
              <a:rPr lang="ru-RU" baseline="30000" dirty="0" smtClean="0"/>
              <a:t>3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11560" y="2609037"/>
            <a:ext cx="82078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(70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20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10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: (10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11560" y="3591478"/>
            <a:ext cx="85324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Упростите выражение 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(4ху - 3х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– (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+ 5х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4221088"/>
            <a:ext cx="6246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  </a:t>
            </a:r>
            <a:r>
              <a:rPr lang="en-US" dirty="0" smtClean="0"/>
              <a:t>12a</a:t>
            </a:r>
            <a:r>
              <a:rPr lang="en-US" baseline="30000" dirty="0" smtClean="0"/>
              <a:t>2</a:t>
            </a:r>
            <a:r>
              <a:rPr lang="en-US" dirty="0" smtClean="0"/>
              <a:t>(a</a:t>
            </a:r>
            <a:r>
              <a:rPr lang="en-US" baseline="30000" dirty="0" smtClean="0"/>
              <a:t>5</a:t>
            </a:r>
            <a:r>
              <a:rPr lang="en-US" dirty="0" smtClean="0"/>
              <a:t> – a</a:t>
            </a:r>
            <a:r>
              <a:rPr lang="en-US" baseline="30000" dirty="0" smtClean="0"/>
              <a:t>4</a:t>
            </a:r>
            <a:r>
              <a:rPr lang="en-US" dirty="0" smtClean="0"/>
              <a:t> – 2a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11560" y="4869160"/>
            <a:ext cx="85324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(18a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27a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14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_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: (9a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195736" y="4797152"/>
          <a:ext cx="288032" cy="275208"/>
        </p:xfrm>
        <a:graphic>
          <a:graphicData uri="http://schemas.openxmlformats.org/presentationml/2006/ole">
            <p:oleObj spid="_x0000_s22533" name="Формула" r:id="rId5" imgW="253800" imgH="2030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60032" y="184482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  вариант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4048" y="422108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2  вариант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27584" y="3356992"/>
            <a:ext cx="784887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2-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1910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564904"/>
            <a:ext cx="8229600" cy="278904"/>
          </a:xfrm>
        </p:spPr>
        <p:txBody>
          <a:bodyPr>
            <a:normAutofit fontScale="90000"/>
          </a:bodyPr>
          <a:lstStyle/>
          <a:p>
            <a:endParaRPr lang="ru-RU" dirty="0" smtClean="0"/>
          </a:p>
        </p:txBody>
      </p:sp>
      <p:pic>
        <p:nvPicPr>
          <p:cNvPr id="3078" name="Picture 6" descr="pre_algerbra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45224"/>
            <a:ext cx="165735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1259632" y="2060848"/>
            <a:ext cx="1656184" cy="1153467"/>
            <a:chOff x="1374" y="4374"/>
            <a:chExt cx="2640" cy="2880"/>
          </a:xfrm>
        </p:grpSpPr>
        <p:sp>
          <p:nvSpPr>
            <p:cNvPr id="23579" name="Oval 27"/>
            <p:cNvSpPr>
              <a:spLocks noChangeArrowheads="1"/>
            </p:cNvSpPr>
            <p:nvPr/>
          </p:nvSpPr>
          <p:spPr bwMode="auto">
            <a:xfrm>
              <a:off x="1374" y="4374"/>
              <a:ext cx="2640" cy="288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8" name="Oval 26"/>
            <p:cNvSpPr>
              <a:spLocks noChangeArrowheads="1"/>
            </p:cNvSpPr>
            <p:nvPr/>
          </p:nvSpPr>
          <p:spPr bwMode="auto">
            <a:xfrm>
              <a:off x="1974" y="5274"/>
              <a:ext cx="240" cy="18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7" name="Oval 25"/>
            <p:cNvSpPr>
              <a:spLocks noChangeArrowheads="1"/>
            </p:cNvSpPr>
            <p:nvPr/>
          </p:nvSpPr>
          <p:spPr bwMode="auto">
            <a:xfrm>
              <a:off x="3174" y="5274"/>
              <a:ext cx="240" cy="18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6" name="Arc 24"/>
            <p:cNvSpPr>
              <a:spLocks/>
            </p:cNvSpPr>
            <p:nvPr/>
          </p:nvSpPr>
          <p:spPr bwMode="auto">
            <a:xfrm rot="7972448">
              <a:off x="2124" y="5784"/>
              <a:ext cx="1200" cy="12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5" name="Arc 23"/>
            <p:cNvSpPr>
              <a:spLocks/>
            </p:cNvSpPr>
            <p:nvPr/>
          </p:nvSpPr>
          <p:spPr bwMode="auto">
            <a:xfrm rot="18453019">
              <a:off x="3245" y="5083"/>
              <a:ext cx="180" cy="3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4" name="Arc 22"/>
            <p:cNvSpPr>
              <a:spLocks/>
            </p:cNvSpPr>
            <p:nvPr/>
          </p:nvSpPr>
          <p:spPr bwMode="auto">
            <a:xfrm rot="3146981" flipH="1">
              <a:off x="1940" y="5098"/>
              <a:ext cx="180" cy="3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2574" y="5454"/>
              <a:ext cx="360" cy="720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6516216" y="2132856"/>
            <a:ext cx="1728192" cy="1152128"/>
            <a:chOff x="7974" y="4374"/>
            <a:chExt cx="2640" cy="2925"/>
          </a:xfrm>
        </p:grpSpPr>
        <p:sp>
          <p:nvSpPr>
            <p:cNvPr id="23571" name="Oval 19"/>
            <p:cNvSpPr>
              <a:spLocks noChangeArrowheads="1"/>
            </p:cNvSpPr>
            <p:nvPr/>
          </p:nvSpPr>
          <p:spPr bwMode="auto">
            <a:xfrm>
              <a:off x="7974" y="4374"/>
              <a:ext cx="2640" cy="288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0" name="Oval 18"/>
            <p:cNvSpPr>
              <a:spLocks noChangeArrowheads="1"/>
            </p:cNvSpPr>
            <p:nvPr/>
          </p:nvSpPr>
          <p:spPr bwMode="auto">
            <a:xfrm>
              <a:off x="8574" y="5274"/>
              <a:ext cx="240" cy="18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9" name="Oval 17"/>
            <p:cNvSpPr>
              <a:spLocks noChangeArrowheads="1"/>
            </p:cNvSpPr>
            <p:nvPr/>
          </p:nvSpPr>
          <p:spPr bwMode="auto">
            <a:xfrm>
              <a:off x="9774" y="5274"/>
              <a:ext cx="240" cy="18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8" name="Arc 16"/>
            <p:cNvSpPr>
              <a:spLocks/>
            </p:cNvSpPr>
            <p:nvPr/>
          </p:nvSpPr>
          <p:spPr bwMode="auto">
            <a:xfrm rot="13627552" flipV="1">
              <a:off x="8724" y="6069"/>
              <a:ext cx="1200" cy="12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7" name="Arc 15"/>
            <p:cNvSpPr>
              <a:spLocks/>
            </p:cNvSpPr>
            <p:nvPr/>
          </p:nvSpPr>
          <p:spPr bwMode="auto">
            <a:xfrm rot="18453019">
              <a:off x="9845" y="5083"/>
              <a:ext cx="180" cy="3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6" name="Arc 14"/>
            <p:cNvSpPr>
              <a:spLocks/>
            </p:cNvSpPr>
            <p:nvPr/>
          </p:nvSpPr>
          <p:spPr bwMode="auto">
            <a:xfrm rot="3146981" flipH="1">
              <a:off x="8540" y="5098"/>
              <a:ext cx="180" cy="3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9174" y="5454"/>
              <a:ext cx="360" cy="720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3923928" y="2060848"/>
            <a:ext cx="1656184" cy="1152128"/>
            <a:chOff x="4734" y="4374"/>
            <a:chExt cx="2640" cy="2880"/>
          </a:xfrm>
        </p:grpSpPr>
        <p:sp>
          <p:nvSpPr>
            <p:cNvPr id="23563" name="Oval 11"/>
            <p:cNvSpPr>
              <a:spLocks noChangeArrowheads="1"/>
            </p:cNvSpPr>
            <p:nvPr/>
          </p:nvSpPr>
          <p:spPr bwMode="auto">
            <a:xfrm>
              <a:off x="4734" y="4374"/>
              <a:ext cx="2640" cy="288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2" name="Oval 10"/>
            <p:cNvSpPr>
              <a:spLocks noChangeArrowheads="1"/>
            </p:cNvSpPr>
            <p:nvPr/>
          </p:nvSpPr>
          <p:spPr bwMode="auto">
            <a:xfrm>
              <a:off x="5334" y="5274"/>
              <a:ext cx="240" cy="1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1" name="Oval 9"/>
            <p:cNvSpPr>
              <a:spLocks noChangeArrowheads="1"/>
            </p:cNvSpPr>
            <p:nvPr/>
          </p:nvSpPr>
          <p:spPr bwMode="auto">
            <a:xfrm>
              <a:off x="6534" y="5274"/>
              <a:ext cx="240" cy="1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934" y="5454"/>
              <a:ext cx="360" cy="720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5454" y="6714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5274" y="5199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6504" y="51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331640" y="3573016"/>
            <a:ext cx="1872208" cy="11521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Мне понравилось, я доволен собой.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 flipH="1">
            <a:off x="3505200" y="3789040"/>
            <a:ext cx="2506960" cy="8640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Мне всё равно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6372200" y="3645024"/>
            <a:ext cx="2016224" cy="11521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Мне грустно, я не всё усвоил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0" y="-79176"/>
            <a:ext cx="24237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2-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1" descr="pre_algerbra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628800"/>
            <a:ext cx="5976937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5856" y="1628800"/>
            <a:ext cx="4104456" cy="1440160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</a:rPr>
              <a:t>Спасибо за урок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24400"/>
            <a:ext cx="6400800" cy="1752600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25602" name="Picture 2" descr="C:\Users\танечка\Desktop\рисунки\9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4941169"/>
            <a:ext cx="1610235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2-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2-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7030A0"/>
                </a:solidFill>
              </a:rPr>
              <a:t>Цифровой диктант</a:t>
            </a:r>
          </a:p>
        </p:txBody>
      </p:sp>
      <p:pic>
        <p:nvPicPr>
          <p:cNvPr id="3078" name="Picture 6" descr="pre_algerbra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975" y="5522913"/>
            <a:ext cx="165735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835696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C:\Users\танечка\Desktop\рисунки\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400514"/>
            <a:ext cx="1008112" cy="705678"/>
          </a:xfrm>
          <a:prstGeom prst="rect">
            <a:avLst/>
          </a:prstGeom>
          <a:noFill/>
        </p:spPr>
      </p:pic>
      <p:pic>
        <p:nvPicPr>
          <p:cNvPr id="1027" name="Picture 3" descr="C:\Users\танечка\Desktop\рисунки\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2276872"/>
            <a:ext cx="953047" cy="648072"/>
          </a:xfrm>
          <a:prstGeom prst="rect">
            <a:avLst/>
          </a:prstGeom>
          <a:noFill/>
        </p:spPr>
      </p:pic>
      <p:pic>
        <p:nvPicPr>
          <p:cNvPr id="1028" name="Picture 4" descr="C:\Users\танечка\Desktop\рисунки\6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2348880"/>
            <a:ext cx="953047" cy="648072"/>
          </a:xfrm>
          <a:prstGeom prst="rect">
            <a:avLst/>
          </a:prstGeom>
          <a:noFill/>
        </p:spPr>
      </p:pic>
      <p:pic>
        <p:nvPicPr>
          <p:cNvPr id="1029" name="Picture 5" descr="C:\Users\танечка\Desktop\рисунки\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1628800"/>
            <a:ext cx="793932" cy="539874"/>
          </a:xfrm>
          <a:prstGeom prst="rect">
            <a:avLst/>
          </a:prstGeom>
          <a:noFill/>
        </p:spPr>
      </p:pic>
      <p:pic>
        <p:nvPicPr>
          <p:cNvPr id="1030" name="Picture 6" descr="C:\Users\танечка\Desktop\рисунки\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4581128"/>
            <a:ext cx="1588412" cy="1080120"/>
          </a:xfrm>
          <a:prstGeom prst="rect">
            <a:avLst/>
          </a:prstGeom>
          <a:noFill/>
        </p:spPr>
      </p:pic>
      <p:pic>
        <p:nvPicPr>
          <p:cNvPr id="1031" name="Picture 7" descr="C:\Users\танечка\Desktop\рисунки\8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8132" y="4540802"/>
            <a:ext cx="1541820" cy="1048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2-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2-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73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Найди ошибку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3078" name="Picture 6" descr="pre_algerbra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0975" y="5522913"/>
            <a:ext cx="165735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755576" y="2348880"/>
          <a:ext cx="4155008" cy="1224136"/>
        </p:xfrm>
        <a:graphic>
          <a:graphicData uri="http://schemas.openxmlformats.org/presentationml/2006/ole">
            <p:oleObj spid="_x0000_s2053" name="Формула" r:id="rId5" imgW="965160" imgH="228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827584" y="3501008"/>
          <a:ext cx="4608512" cy="1080120"/>
        </p:xfrm>
        <a:graphic>
          <a:graphicData uri="http://schemas.openxmlformats.org/presentationml/2006/ole">
            <p:oleObj spid="_x0000_s2054" name="Формула" r:id="rId6" imgW="1117440" imgH="2030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755576" y="4725144"/>
          <a:ext cx="5112568" cy="1080120"/>
        </p:xfrm>
        <a:graphic>
          <a:graphicData uri="http://schemas.openxmlformats.org/presentationml/2006/ole">
            <p:oleObj spid="_x0000_s2055" name="Формула" r:id="rId7" imgW="1168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2-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2-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8" name="Picture 6" descr="pre_algerbra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517232"/>
            <a:ext cx="165735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11553" y="2060848"/>
          <a:ext cx="763285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08"/>
                <a:gridCol w="1090408"/>
                <a:gridCol w="1090408"/>
                <a:gridCol w="1090408"/>
                <a:gridCol w="1090408"/>
                <a:gridCol w="1090408"/>
                <a:gridCol w="1090408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err="1" smtClean="0">
                          <a:solidFill>
                            <a:srgbClr val="C00000"/>
                          </a:solidFill>
                        </a:rPr>
                        <a:t>х</a:t>
                      </a:r>
                      <a:endParaRPr lang="ru-RU" sz="6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400" dirty="0" smtClean="0">
                          <a:solidFill>
                            <a:srgbClr val="C00000"/>
                          </a:solidFill>
                        </a:rPr>
                        <a:t>-2у</a:t>
                      </a:r>
                      <a:endParaRPr lang="ru-RU" sz="5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7704348" y="1736812"/>
            <a:ext cx="1008112" cy="648072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812360" y="2780928"/>
            <a:ext cx="936104" cy="504056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683566" y="4221088"/>
          <a:ext cx="7632849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07"/>
                <a:gridCol w="1090407"/>
                <a:gridCol w="1090407"/>
                <a:gridCol w="1090407"/>
                <a:gridCol w="1090407"/>
                <a:gridCol w="1090407"/>
                <a:gridCol w="1090407"/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rgbClr val="C00000"/>
                          </a:solidFill>
                        </a:rPr>
                        <a:t>-у</a:t>
                      </a:r>
                      <a:endParaRPr lang="ru-RU" sz="6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400" dirty="0" smtClean="0">
                          <a:solidFill>
                            <a:srgbClr val="C00000"/>
                          </a:solidFill>
                        </a:rPr>
                        <a:t>-2х</a:t>
                      </a:r>
                      <a:endParaRPr lang="ru-RU" sz="5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7848364" y="4185084"/>
            <a:ext cx="936104" cy="43204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992380" y="5121188"/>
            <a:ext cx="792088" cy="2880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71600" y="141277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 вариант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43608" y="342900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2вариант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36" name="Picture 3" descr="C:\Users\танечка\Desktop\рисунки\3str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5661248"/>
            <a:ext cx="1371600" cy="685800"/>
          </a:xfrm>
          <a:prstGeom prst="rect">
            <a:avLst/>
          </a:prstGeom>
          <a:noFill/>
        </p:spPr>
      </p:pic>
      <p:pic>
        <p:nvPicPr>
          <p:cNvPr id="37" name="Picture 3" descr="C:\Users\танечка\Desktop\рисунки\3str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5661248"/>
            <a:ext cx="1371600" cy="685800"/>
          </a:xfrm>
          <a:prstGeom prst="rect">
            <a:avLst/>
          </a:prstGeom>
          <a:noFill/>
        </p:spPr>
      </p:pic>
      <p:pic>
        <p:nvPicPr>
          <p:cNvPr id="38" name="Picture 3" descr="C:\Users\танечка\Desktop\рисунки\3str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5589240"/>
            <a:ext cx="13716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2-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2-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Заполнить пропуски</a:t>
            </a:r>
          </a:p>
        </p:txBody>
      </p:sp>
      <p:pic>
        <p:nvPicPr>
          <p:cNvPr id="3078" name="Picture 6" descr="pre_algerbra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0975" y="5522913"/>
            <a:ext cx="165735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827584" y="2348880"/>
          <a:ext cx="6264696" cy="1296144"/>
        </p:xfrm>
        <a:graphic>
          <a:graphicData uri="http://schemas.openxmlformats.org/presentationml/2006/ole">
            <p:oleObj spid="_x0000_s3074" name="Формула" r:id="rId5" imgW="1434960" imgH="2664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67544" y="4581128"/>
          <a:ext cx="7272808" cy="1224135"/>
        </p:xfrm>
        <a:graphic>
          <a:graphicData uri="http://schemas.openxmlformats.org/presentationml/2006/ole">
            <p:oleObj spid="_x0000_s3075" name="Формула" r:id="rId6" imgW="198108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2-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2-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8" name="Picture 6" descr="pre_algerbra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0975" y="5522913"/>
            <a:ext cx="165735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043608" y="1412777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Представить в виде степени произведение и вычислить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67544" y="3314700"/>
          <a:ext cx="8208912" cy="1122412"/>
        </p:xfrm>
        <a:graphic>
          <a:graphicData uri="http://schemas.openxmlformats.org/presentationml/2006/ole">
            <p:oleObj spid="_x0000_s5122" name="Формула" r:id="rId5" imgW="2184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2-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24744"/>
            <a:ext cx="8229600" cy="57606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задача</a:t>
            </a:r>
          </a:p>
        </p:txBody>
      </p:sp>
      <p:pic>
        <p:nvPicPr>
          <p:cNvPr id="3078" name="Picture 6" descr="pre_algerbra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445224"/>
            <a:ext cx="165735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7584" y="1628800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Окно состоит из трех прямоугольных стекол, размеры которых указаны на рисунке.Найти площадь всего окна </a:t>
            </a:r>
            <a:r>
              <a:rPr lang="en-US" sz="4000" b="1" dirty="0" smtClean="0"/>
              <a:t>S</a:t>
            </a:r>
            <a:r>
              <a:rPr lang="ru-RU" sz="2400" b="1" dirty="0" smtClean="0"/>
              <a:t> и площади каждого из стекол.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3212976"/>
            <a:ext cx="273630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3789040"/>
            <a:ext cx="1296144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3789040"/>
            <a:ext cx="144016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076056" y="2996952"/>
          <a:ext cx="504056" cy="864096"/>
        </p:xfrm>
        <a:graphic>
          <a:graphicData uri="http://schemas.openxmlformats.org/presentationml/2006/ole">
            <p:oleObj spid="_x0000_s19457" name="Формула" r:id="rId5" imgW="139680" imgH="2156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427984" y="4149080"/>
          <a:ext cx="720080" cy="1080120"/>
        </p:xfrm>
        <a:graphic>
          <a:graphicData uri="http://schemas.openxmlformats.org/presentationml/2006/ole">
            <p:oleObj spid="_x0000_s19458" name="Формула" r:id="rId6" imgW="152280" imgH="2156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724128" y="4149080"/>
          <a:ext cx="800472" cy="1080120"/>
        </p:xfrm>
        <a:graphic>
          <a:graphicData uri="http://schemas.openxmlformats.org/presentationml/2006/ole">
            <p:oleObj spid="_x0000_s19459" name="Формула" r:id="rId7" imgW="152280" imgH="228600" progId="Equation.3">
              <p:embed/>
            </p:oleObj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rot="5400000">
            <a:off x="3851920" y="3501008"/>
            <a:ext cx="576064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059832" y="4869160"/>
            <a:ext cx="216024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139952" y="5949280"/>
            <a:ext cx="1296144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436096" y="5949280"/>
            <a:ext cx="144016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07904" y="3140968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419872" y="4797152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3а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499992" y="5949280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96136" y="594928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2в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2-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1910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564904"/>
            <a:ext cx="8229600" cy="278904"/>
          </a:xfrm>
        </p:spPr>
        <p:txBody>
          <a:bodyPr>
            <a:normAutofit fontScale="90000"/>
          </a:bodyPr>
          <a:lstStyle/>
          <a:p>
            <a:endParaRPr lang="ru-RU" dirty="0" smtClean="0"/>
          </a:p>
        </p:txBody>
      </p:sp>
      <p:pic>
        <p:nvPicPr>
          <p:cNvPr id="3078" name="Picture 6" descr="pre_algerbra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445224"/>
            <a:ext cx="165735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9552" y="1268760"/>
            <a:ext cx="9145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Представить одночлен в стандартном виде и обвести подобные члены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483768" y="2564904"/>
          <a:ext cx="4968552" cy="3532436"/>
        </p:xfrm>
        <a:graphic>
          <a:graphicData uri="http://schemas.openxmlformats.org/presentationml/2006/ole">
            <p:oleObj spid="_x0000_s6146" name="Формула" r:id="rId5" imgW="1117440" imgH="1701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2-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1910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24744"/>
            <a:ext cx="8496944" cy="17190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Записать в стандартном виде многочлен и вычислить.</a:t>
            </a:r>
          </a:p>
        </p:txBody>
      </p:sp>
      <p:pic>
        <p:nvPicPr>
          <p:cNvPr id="3078" name="Picture 6" descr="pre_algerbra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445224"/>
            <a:ext cx="165735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55576" y="2924944"/>
          <a:ext cx="8388424" cy="1368152"/>
        </p:xfrm>
        <a:graphic>
          <a:graphicData uri="http://schemas.openxmlformats.org/presentationml/2006/ole">
            <p:oleObj spid="_x0000_s18433" name="Формула" r:id="rId5" imgW="153648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5776" y="4437112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/>
              <a:t>При а=1   в=3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183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Одночлены Многочлены</vt:lpstr>
      <vt:lpstr>Слайд 2</vt:lpstr>
      <vt:lpstr>Найди ошибку</vt:lpstr>
      <vt:lpstr>Слайд 4</vt:lpstr>
      <vt:lpstr>Слайд 5</vt:lpstr>
      <vt:lpstr>Слайд 6</vt:lpstr>
      <vt:lpstr>задача</vt:lpstr>
      <vt:lpstr>Слайд 8</vt:lpstr>
      <vt:lpstr>Записать в стандартном виде многочлен и вычислить.</vt:lpstr>
      <vt:lpstr>Слайд 10</vt:lpstr>
      <vt:lpstr>Слайд 11</vt:lpstr>
      <vt:lpstr>Спасибо за урок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Одночлены Многочлены</dc:title>
  <dc:creator>танечка</dc:creator>
  <cp:lastModifiedBy>танечка</cp:lastModifiedBy>
  <cp:revision>35</cp:revision>
  <dcterms:created xsi:type="dcterms:W3CDTF">2011-07-28T16:13:15Z</dcterms:created>
  <dcterms:modified xsi:type="dcterms:W3CDTF">2012-06-14T13:47:36Z</dcterms:modified>
</cp:coreProperties>
</file>