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59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86" autoAdjust="0"/>
  </p:normalViewPr>
  <p:slideViewPr>
    <p:cSldViewPr>
      <p:cViewPr>
        <p:scale>
          <a:sx n="100" d="100"/>
          <a:sy n="100" d="100"/>
        </p:scale>
        <p:origin x="-90" y="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«Яңа 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Арыш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урта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гомуми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белем</a:t>
            </a:r>
            <a:r>
              <a:rPr lang="ru-RU" cap="none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cap="none" dirty="0" err="1" smtClean="0">
                <a:latin typeface="Times New Roman" pitchFamily="18" charset="0"/>
                <a:cs typeface="Times New Roman" pitchFamily="18" charset="0"/>
              </a:rPr>
              <a:t>бирү мәктәбе»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132856"/>
            <a:ext cx="6840760" cy="352839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pPr algn="l"/>
            <a:endParaRPr lang="ru-RU" dirty="0" smtClean="0"/>
          </a:p>
          <a:p>
            <a:pPr algn="l"/>
            <a:endParaRPr lang="ru-RU" dirty="0" smtClean="0"/>
          </a:p>
          <a:p>
            <a:pPr algn="l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укытучысы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Р.Д.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Набиуллин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132856"/>
            <a:ext cx="6480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                 5 класс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356992"/>
            <a:ext cx="83097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tt-RU" sz="4800" dirty="0" smtClean="0">
                <a:latin typeface="Times New Roman" pitchFamily="18" charset="0"/>
                <a:cs typeface="Times New Roman" pitchFamily="18" charset="0"/>
              </a:rPr>
              <a:t>Вакланмаларны чагыштыру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539552" y="1268760"/>
            <a:ext cx="7772400" cy="1509712"/>
          </a:xfrm>
        </p:spPr>
        <p:txBody>
          <a:bodyPr>
            <a:noAutofit/>
          </a:bodyPr>
          <a:lstStyle/>
          <a:p>
            <a:pPr algn="ctr"/>
            <a:r>
              <a:rPr lang="tt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Игътибарыгыз өчен рәхмәт!</a:t>
            </a:r>
            <a:endParaRPr lang="ru-RU" sz="6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Содержимое 8" descr="Безымянный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943769" y="3090069"/>
            <a:ext cx="3067050" cy="2695575"/>
          </a:xfrm>
        </p:spPr>
      </p:pic>
      <p:pic>
        <p:nvPicPr>
          <p:cNvPr id="10" name="Содержимое 9" descr="Безымянный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132387" y="3090069"/>
            <a:ext cx="3067050" cy="2695575"/>
          </a:xfr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39752" y="1772816"/>
            <a:ext cx="216024" cy="972108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1844824"/>
            <a:ext cx="216024" cy="936104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5229200"/>
            <a:ext cx="864096" cy="9909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69 -2.83996E-6 L 0.45729 -2.83996E-6 " pathEditMode="relative" ptsTypes="AA">
                                      <p:cBhvr>
                                        <p:cTn id="2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Прямая соединительная линия 20"/>
          <p:cNvCxnSpPr/>
          <p:nvPr/>
        </p:nvCxnSpPr>
        <p:spPr>
          <a:xfrm rot="10800000" flipH="1" flipV="1">
            <a:off x="609600" y="3875566"/>
            <a:ext cx="7634808" cy="57489"/>
          </a:xfrm>
          <a:prstGeom prst="line">
            <a:avLst/>
          </a:prstGeom>
          <a:ln w="190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467544" y="3861048"/>
            <a:ext cx="28803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rot="5400000">
            <a:off x="5940152" y="3933056"/>
            <a:ext cx="28803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5400000">
            <a:off x="1655676" y="3897052"/>
            <a:ext cx="21602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rot="5400000">
            <a:off x="4463988" y="3897052"/>
            <a:ext cx="21602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3131840" y="3861048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TextBox 49"/>
          <p:cNvSpPr txBox="1"/>
          <p:nvPr/>
        </p:nvSpPr>
        <p:spPr>
          <a:xfrm>
            <a:off x="467544" y="3284984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2400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5536" y="2636912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tt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4293096"/>
            <a:ext cx="504056" cy="533707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1772816"/>
            <a:ext cx="476053" cy="504056"/>
          </a:xfrm>
          <a:prstGeom prst="rect">
            <a:avLst/>
          </a:prstGeom>
          <a:noFill/>
        </p:spPr>
      </p:pic>
      <p:sp>
        <p:nvSpPr>
          <p:cNvPr id="18" name="TextBox 17"/>
          <p:cNvSpPr txBox="1"/>
          <p:nvPr/>
        </p:nvSpPr>
        <p:spPr>
          <a:xfrm>
            <a:off x="5868144" y="414908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68144" y="177281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9792" y="5373216"/>
            <a:ext cx="1584176" cy="648072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115616" y="980728"/>
            <a:ext cx="72112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Кординаталар нурында тигез вакланмаларга бер үк нокта тиңдәш була.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5536" y="4221088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tt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67544" y="1700808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2400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868144" y="328498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868144" y="2564904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 rot="10800000" flipH="1" flipV="1">
            <a:off x="611560" y="2420888"/>
            <a:ext cx="7634808" cy="57489"/>
          </a:xfrm>
          <a:prstGeom prst="line">
            <a:avLst/>
          </a:prstGeom>
          <a:ln w="190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 rot="5400000">
            <a:off x="467544" y="2420888"/>
            <a:ext cx="28803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5942112" y="2478378"/>
            <a:ext cx="28803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3133800" y="2406370"/>
            <a:ext cx="72008" cy="7200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0"/>
                            </p:stCondLst>
                            <p:childTnLst>
                              <p:par>
                                <p:cTn id="6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000"/>
                            </p:stCondLst>
                            <p:childTnLst>
                              <p:par>
                                <p:cTn id="7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7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1018 " pathEditMode="relative" ptsTypes="AA">
                                      <p:cBhvr>
                                        <p:cTn id="91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1018 " pathEditMode="relative" ptsTypes="AA">
                                      <p:cBhvr>
                                        <p:cTn id="9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1018 " pathEditMode="relative" ptsTypes="AA">
                                      <p:cBhvr>
                                        <p:cTn id="95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1018 " pathEditMode="relative" ptsTypes="AA">
                                      <p:cBhvr>
                                        <p:cTn id="9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1018 " pathEditMode="relative" ptsTypes="AA">
                                      <p:cBhvr>
                                        <p:cTn id="99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1018 " pathEditMode="relative" ptsTypes="AA">
                                      <p:cBhvr>
                                        <p:cTn id="101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3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0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8.88889E-6 L 3.05556E-6 -0.20995 " pathEditMode="relative" ptsTypes="AA">
                                      <p:cBhvr>
                                        <p:cTn id="115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9" grpId="1" animBg="1"/>
      <p:bldP spid="50" grpId="0"/>
      <p:bldP spid="50" grpId="1"/>
      <p:bldP spid="51" grpId="0"/>
      <p:bldP spid="18" grpId="0"/>
      <p:bldP spid="18" grpId="1"/>
      <p:bldP spid="19" grpId="0"/>
      <p:bldP spid="24" grpId="0"/>
      <p:bldP spid="35" grpId="0"/>
      <p:bldP spid="35" grpId="1"/>
      <p:bldP spid="37" grpId="0"/>
      <p:bldP spid="38" grpId="0"/>
      <p:bldP spid="38" grpId="1"/>
      <p:bldP spid="40" grpId="0"/>
      <p:bldP spid="5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4572000" y="2060848"/>
            <a:ext cx="576064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148064" y="2060848"/>
            <a:ext cx="576064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724128" y="2060848"/>
            <a:ext cx="576064" cy="151216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971600" y="44371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077072"/>
            <a:ext cx="224025" cy="1008112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20072" y="4077072"/>
            <a:ext cx="216024" cy="972108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67544" y="20608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20608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2564904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67544" y="3068960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043608" y="2564904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043608" y="3068960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19672" y="2060848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619672" y="2564904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619672" y="3068960"/>
            <a:ext cx="576064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 26"/>
          <p:cNvSpPr/>
          <p:nvPr/>
        </p:nvSpPr>
        <p:spPr>
          <a:xfrm>
            <a:off x="4644008" y="4437112"/>
            <a:ext cx="432048" cy="216024"/>
          </a:xfrm>
          <a:prstGeom prst="mathEqual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0702"/>
                                      </p:to>
                                    </p:animClr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0702"/>
                                      </p:to>
                                    </p:animClr>
                                    <p:set>
                                      <p:cBhvr>
                                        <p:cTn id="4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0702"/>
                                      </p:to>
                                    </p:animClr>
                                    <p:set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0702"/>
                                      </p:to>
                                    </p:animClr>
                                    <p:set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0702"/>
                                      </p:to>
                                    </p:animClr>
                                    <p:set>
                                      <p:cBhvr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0702"/>
                                      </p:to>
                                    </p:animClr>
                                    <p:set>
                                      <p:cBhvr>
                                        <p:cTn id="5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0702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8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00702"/>
                                      </p:to>
                                    </p:animClr>
                                    <p:set>
                                      <p:cBhvr>
                                        <p:cTn id="8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4896 0 " pathEditMode="relative" ptsTypes="AA">
                                      <p:cBhvr>
                                        <p:cTn id="9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4896 0 " pathEditMode="relative" ptsTypes="AA">
                                      <p:cBhvr>
                                        <p:cTn id="9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4896 0 " pathEditMode="relative" ptsTypes="AA">
                                      <p:cBhvr>
                                        <p:cTn id="9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4896 0 " pathEditMode="relative" ptsTypes="AA">
                                      <p:cBhvr>
                                        <p:cTn id="9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4896 0 " pathEditMode="relative" ptsTypes="AA">
                                      <p:cBhvr>
                                        <p:cTn id="10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4896 0 " pathEditMode="relative" ptsTypes="AA">
                                      <p:cBhvr>
                                        <p:cTn id="10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3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4896 0 " pathEditMode="relative" ptsTypes="AA">
                                      <p:cBhvr>
                                        <p:cTn id="10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4896 0 " pathEditMode="relative" ptsTypes="AA">
                                      <p:cBhvr>
                                        <p:cTn id="10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4896 0 " pathEditMode="relative" ptsTypes="AA">
                                      <p:cBhvr>
                                        <p:cTn id="10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8.51852E-6 L 0.37014 8.51852E-6 " pathEditMode="relative" ptsTypes="AA">
                                      <p:cBhvr>
                                        <p:cTn id="111" dur="10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63688" y="22048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1700808"/>
            <a:ext cx="2160240" cy="1440160"/>
          </a:xfrm>
          <a:prstGeom prst="rect">
            <a:avLst/>
          </a:prstGeom>
          <a:noFill/>
        </p:spPr>
      </p:pic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4048" y="1628800"/>
            <a:ext cx="2016224" cy="1451681"/>
          </a:xfrm>
          <a:prstGeom prst="rect">
            <a:avLst/>
          </a:prstGeom>
          <a:noFill/>
        </p:spPr>
      </p:pic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0" y="692696"/>
            <a:ext cx="56551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4000" dirty="0" smtClean="0">
                <a:latin typeface="Times New Roman" pitchFamily="18" charset="0"/>
                <a:cs typeface="Times New Roman" pitchFamily="18" charset="0"/>
              </a:rPr>
              <a:t>Бу вакланмалар тигезме?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536" y="1988840"/>
            <a:ext cx="480053" cy="2160240"/>
          </a:xfrm>
          <a:prstGeom prst="rect">
            <a:avLst/>
          </a:prstGeom>
          <a:noFill/>
        </p:spPr>
      </p:pic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23728" y="1988840"/>
            <a:ext cx="480053" cy="2160240"/>
          </a:xfrm>
          <a:prstGeom prst="rect">
            <a:avLst/>
          </a:prstGeom>
          <a:noFill/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1988840"/>
            <a:ext cx="504056" cy="2268252"/>
          </a:xfrm>
          <a:prstGeom prst="rect">
            <a:avLst/>
          </a:prstGeom>
          <a:noFill/>
        </p:spPr>
      </p:pic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1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988840"/>
            <a:ext cx="504055" cy="2268246"/>
          </a:xfrm>
          <a:prstGeom prst="rect">
            <a:avLst/>
          </a:prstGeom>
          <a:noFill/>
        </p:spPr>
      </p:pic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Равно 16"/>
          <p:cNvSpPr/>
          <p:nvPr/>
        </p:nvSpPr>
        <p:spPr>
          <a:xfrm>
            <a:off x="1115616" y="2852936"/>
            <a:ext cx="806490" cy="332837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е равно 17"/>
          <p:cNvSpPr/>
          <p:nvPr/>
        </p:nvSpPr>
        <p:spPr>
          <a:xfrm>
            <a:off x="5436096" y="2996952"/>
            <a:ext cx="806490" cy="249628"/>
          </a:xfrm>
          <a:prstGeom prst="mathNotEqual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Цилиндр 9"/>
          <p:cNvSpPr/>
          <p:nvPr/>
        </p:nvSpPr>
        <p:spPr>
          <a:xfrm>
            <a:off x="5436096" y="2492896"/>
            <a:ext cx="1368152" cy="1008112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Цилиндр 10"/>
          <p:cNvSpPr/>
          <p:nvPr/>
        </p:nvSpPr>
        <p:spPr>
          <a:xfrm>
            <a:off x="5436096" y="1844824"/>
            <a:ext cx="1368152" cy="1008112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Цилиндр 11"/>
          <p:cNvSpPr/>
          <p:nvPr/>
        </p:nvSpPr>
        <p:spPr>
          <a:xfrm>
            <a:off x="5436096" y="1196752"/>
            <a:ext cx="1368152" cy="1008112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Цилиндр 12"/>
          <p:cNvSpPr/>
          <p:nvPr/>
        </p:nvSpPr>
        <p:spPr>
          <a:xfrm>
            <a:off x="5436096" y="476672"/>
            <a:ext cx="1368152" cy="1008112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933056"/>
            <a:ext cx="288032" cy="1224136"/>
          </a:xfrm>
          <a:prstGeom prst="rect">
            <a:avLst/>
          </a:prstGeom>
          <a:noFill/>
        </p:spPr>
      </p:pic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933056"/>
            <a:ext cx="272030" cy="1224136"/>
          </a:xfrm>
          <a:prstGeom prst="rect">
            <a:avLst/>
          </a:prstGeom>
          <a:noFill/>
        </p:spPr>
      </p:pic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Цилиндр 5"/>
          <p:cNvSpPr/>
          <p:nvPr/>
        </p:nvSpPr>
        <p:spPr>
          <a:xfrm>
            <a:off x="683568" y="2492896"/>
            <a:ext cx="1368152" cy="1008112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Цилиндр 4"/>
          <p:cNvSpPr/>
          <p:nvPr/>
        </p:nvSpPr>
        <p:spPr>
          <a:xfrm>
            <a:off x="683568" y="1844824"/>
            <a:ext cx="1368152" cy="1008112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Цилиндр 2"/>
          <p:cNvSpPr/>
          <p:nvPr/>
        </p:nvSpPr>
        <p:spPr>
          <a:xfrm>
            <a:off x="683568" y="1196752"/>
            <a:ext cx="1368152" cy="1008112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Цилиндр 3"/>
          <p:cNvSpPr/>
          <p:nvPr/>
        </p:nvSpPr>
        <p:spPr>
          <a:xfrm>
            <a:off x="683568" y="476672"/>
            <a:ext cx="1368152" cy="1008112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436096" y="436510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&gt;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10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961 0 " pathEditMode="relative" ptsTypes="AA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5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961 0 " pathEditMode="relative" ptsTypes="AA">
                                      <p:cBhvr>
                                        <p:cTn id="6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7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961 0 " pathEditMode="relative" ptsTypes="AA">
                                      <p:cBhvr>
                                        <p:cTn id="6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9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1961 0 " pathEditMode="relative" ptsTypes="AA">
                                      <p:cBhvr>
                                        <p:cTn id="7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1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22222E-6 L 0.42517 -2.22222E-6 " pathEditMode="relative" ptsTypes="AA">
                                      <p:cBhvr>
                                        <p:cTn id="72" dur="2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6" grpId="0" animBg="1"/>
      <p:bldP spid="6" grpId="1" animBg="1"/>
      <p:bldP spid="5" grpId="0" animBg="1"/>
      <p:bldP spid="5" grpId="1" animBg="1"/>
      <p:bldP spid="3" grpId="0" animBg="1"/>
      <p:bldP spid="3" grpId="1" animBg="1"/>
      <p:bldP spid="4" grpId="0" animBg="1"/>
      <p:bldP spid="4" grpId="1" animBg="1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Прямая соединительная линия 18"/>
          <p:cNvCxnSpPr/>
          <p:nvPr/>
        </p:nvCxnSpPr>
        <p:spPr>
          <a:xfrm rot="5400000">
            <a:off x="2951820" y="1592796"/>
            <a:ext cx="21602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4355976" y="1484784"/>
            <a:ext cx="14205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" name="Прямая соединительная линия 1"/>
          <p:cNvCxnSpPr/>
          <p:nvPr/>
        </p:nvCxnSpPr>
        <p:spPr>
          <a:xfrm rot="10800000" flipH="1" flipV="1">
            <a:off x="467544" y="1556792"/>
            <a:ext cx="7634808" cy="57489"/>
          </a:xfrm>
          <a:prstGeom prst="line">
            <a:avLst/>
          </a:prstGeom>
          <a:ln w="190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Прямая соединительная линия 2"/>
          <p:cNvCxnSpPr/>
          <p:nvPr/>
        </p:nvCxnSpPr>
        <p:spPr>
          <a:xfrm rot="5400000">
            <a:off x="325488" y="1542274"/>
            <a:ext cx="28803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5798096" y="1614282"/>
            <a:ext cx="28803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1513620" y="1578278"/>
            <a:ext cx="21602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4321932" y="1578278"/>
            <a:ext cx="21602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5488" y="96621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2400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26088" y="183030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3480" y="190231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tt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726088" y="96621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3212976"/>
            <a:ext cx="504056" cy="533706"/>
          </a:xfrm>
          <a:prstGeom prst="rect">
            <a:avLst/>
          </a:prstGeom>
          <a:noFill/>
        </p:spPr>
      </p:pic>
      <p:cxnSp>
        <p:nvCxnSpPr>
          <p:cNvPr id="68" name="Прямая соединительная линия 67"/>
          <p:cNvCxnSpPr/>
          <p:nvPr/>
        </p:nvCxnSpPr>
        <p:spPr>
          <a:xfrm rot="5400000">
            <a:off x="3095836" y="4113076"/>
            <a:ext cx="21602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Овал 68"/>
          <p:cNvSpPr/>
          <p:nvPr/>
        </p:nvSpPr>
        <p:spPr>
          <a:xfrm>
            <a:off x="1691680" y="4005064"/>
            <a:ext cx="142056" cy="144016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0" name="Прямая соединительная линия 69"/>
          <p:cNvCxnSpPr/>
          <p:nvPr/>
        </p:nvCxnSpPr>
        <p:spPr>
          <a:xfrm rot="10800000" flipH="1" flipV="1">
            <a:off x="611560" y="4077072"/>
            <a:ext cx="7634808" cy="57489"/>
          </a:xfrm>
          <a:prstGeom prst="line">
            <a:avLst/>
          </a:prstGeom>
          <a:ln w="1905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rot="5400000">
            <a:off x="469504" y="4062554"/>
            <a:ext cx="28803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 rot="5400000">
            <a:off x="5942112" y="4134562"/>
            <a:ext cx="28803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rot="5400000">
            <a:off x="1657636" y="4098558"/>
            <a:ext cx="21602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 rot="5400000">
            <a:off x="4463988" y="4113076"/>
            <a:ext cx="21602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469504" y="3486490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t-RU" sz="2400" i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5870104" y="4350586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5870104" y="3486490"/>
            <a:ext cx="5040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395536" y="4365104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endParaRPr lang="tt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3707904" y="764704"/>
            <a:ext cx="338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&lt;</a:t>
            </a:r>
            <a:endParaRPr lang="ru-RU" dirty="0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39952" y="692696"/>
            <a:ext cx="504056" cy="518457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5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7000"/>
                            </p:stCondLst>
                            <p:childTnLst>
                              <p:par>
                                <p:cTn id="3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8000"/>
                            </p:stCondLst>
                            <p:childTnLst>
                              <p:par>
                                <p:cTn id="4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3000"/>
                            </p:stCondLst>
                            <p:childTnLst>
                              <p:par>
                                <p:cTn id="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0"/>
                            </p:stCondLst>
                            <p:childTnLst>
                              <p:par>
                                <p:cTn id="8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1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000"/>
                            </p:stCondLst>
                            <p:childTnLst>
                              <p:par>
                                <p:cTn id="9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8000"/>
                            </p:stCondLst>
                            <p:childTnLst>
                              <p:par>
                                <p:cTn id="9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0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09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0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562 -0.36736 " pathEditMode="relative" ptsTypes="AA">
                                      <p:cBhvr>
                                        <p:cTn id="11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562 -0.36736 " pathEditMode="relative" ptsTypes="AA">
                                      <p:cBhvr>
                                        <p:cTn id="121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562 -0.36736 " pathEditMode="relative" ptsTypes="AA">
                                      <p:cBhvr>
                                        <p:cTn id="123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562 -0.36736 " pathEditMode="relative" ptsTypes="AA">
                                      <p:cBhvr>
                                        <p:cTn id="125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562 -0.36736 " pathEditMode="relative" ptsTypes="AA">
                                      <p:cBhvr>
                                        <p:cTn id="12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562 -0.36736 " pathEditMode="relative" ptsTypes="AA">
                                      <p:cBhvr>
                                        <p:cTn id="129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562 -0.36736 " pathEditMode="relative" ptsTypes="AA">
                                      <p:cBhvr>
                                        <p:cTn id="131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1562 -0.36736 " pathEditMode="relative" ptsTypes="AA">
                                      <p:cBhvr>
                                        <p:cTn id="133" dur="2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4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63 -0.36736 L 0.18906 -0.36736 " pathEditMode="relative" rAng="0" ptsTypes="AA">
                                      <p:cBhvr>
                                        <p:cTn id="149" dur="2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4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1" grpId="0"/>
      <p:bldP spid="12" grpId="0"/>
      <p:bldP spid="69" grpId="0" animBg="1"/>
      <p:bldP spid="69" grpId="1" animBg="1"/>
      <p:bldP spid="75" grpId="0"/>
      <p:bldP spid="75" grpId="1"/>
      <p:bldP spid="76" grpId="0"/>
      <p:bldP spid="76" grpId="1"/>
      <p:bldP spid="77" grpId="0"/>
      <p:bldP spid="78" grpId="0"/>
      <p:bldP spid="78" grpId="1"/>
      <p:bldP spid="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tt-RU" dirty="0" smtClean="0">
                <a:latin typeface="Times New Roman" pitchFamily="18" charset="0"/>
                <a:cs typeface="Times New Roman" pitchFamily="18" charset="0"/>
              </a:rPr>
              <a:t>Белемнәрне ныгытуга мисаллар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1560" y="1844824"/>
            <a:ext cx="220216" cy="990972"/>
          </a:xfrm>
          <a:prstGeom prst="rect">
            <a:avLst/>
          </a:prstGeom>
          <a:noFill/>
        </p:spPr>
      </p:pic>
      <p:pic>
        <p:nvPicPr>
          <p:cNvPr id="1029" name="Picture 5">
            <a:hlinkClick r:id="" action="ppaction://hlinkshowjump?jump=nextslide"/>
            <a:hlinkHover r:id="" action="ppaction://hlinkshowjump?jump=nextslide" highlightClick="1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1844824"/>
            <a:ext cx="216024" cy="972108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1043608" y="2060848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&lt;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7544" y="3068960"/>
            <a:ext cx="432048" cy="972108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3068960"/>
            <a:ext cx="432048" cy="972108"/>
          </a:xfrm>
          <a:prstGeom prst="rect">
            <a:avLst/>
          </a:prstGeom>
          <a:noFill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91680" y="4293096"/>
            <a:ext cx="224025" cy="1008113"/>
          </a:xfrm>
          <a:prstGeom prst="rect">
            <a:avLst/>
          </a:prstGeom>
          <a:noFill/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4293096"/>
            <a:ext cx="216024" cy="972108"/>
          </a:xfrm>
          <a:prstGeom prst="rect">
            <a:avLst/>
          </a:prstGeom>
          <a:noFill/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59832" y="1772816"/>
            <a:ext cx="216024" cy="972108"/>
          </a:xfrm>
          <a:prstGeom prst="rect">
            <a:avLst/>
          </a:prstGeom>
          <a:noFill/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1772816"/>
            <a:ext cx="216024" cy="972108"/>
          </a:xfrm>
          <a:prstGeom prst="rect">
            <a:avLst/>
          </a:prstGeom>
          <a:noFill/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3068960"/>
            <a:ext cx="432048" cy="972108"/>
          </a:xfrm>
          <a:prstGeom prst="rect">
            <a:avLst/>
          </a:prstGeom>
          <a:noFill/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1960" y="3068960"/>
            <a:ext cx="432048" cy="972108"/>
          </a:xfrm>
          <a:prstGeom prst="rect">
            <a:avLst/>
          </a:prstGeom>
          <a:noFill/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7824" y="4365104"/>
            <a:ext cx="216024" cy="972108"/>
          </a:xfrm>
          <a:prstGeom prst="rect">
            <a:avLst/>
          </a:prstGeom>
          <a:noFill/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55976" y="4365104"/>
            <a:ext cx="216024" cy="972108"/>
          </a:xfrm>
          <a:prstGeom prst="rect">
            <a:avLst/>
          </a:prstGeom>
          <a:noFill/>
        </p:spPr>
      </p:pic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1043608" y="3284984"/>
            <a:ext cx="3385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&lt;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971600" y="450912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&gt;</a:t>
            </a:r>
            <a:endParaRPr lang="ru-RU" sz="2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3563888" y="1988840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&gt;</a:t>
            </a:r>
            <a:endParaRPr lang="ru-RU" sz="24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3563888" y="4581128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&gt;</a:t>
            </a:r>
            <a:endParaRPr lang="ru-RU" sz="2400" dirty="0"/>
          </a:p>
        </p:txBody>
      </p:sp>
      <p:sp>
        <p:nvSpPr>
          <p:cNvPr id="44" name="Прямоугольник 43"/>
          <p:cNvSpPr/>
          <p:nvPr/>
        </p:nvSpPr>
        <p:spPr>
          <a:xfrm>
            <a:off x="3563888" y="3284984"/>
            <a:ext cx="3898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/>
              <a:t>&lt;</a:t>
            </a:r>
            <a:endParaRPr lang="ru-RU" sz="2400" dirty="0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1772816"/>
            <a:ext cx="216024" cy="972108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4208" y="1772816"/>
            <a:ext cx="432048" cy="972108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800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5868144" y="1988840"/>
            <a:ext cx="3600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endParaRPr lang="en-US" sz="24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1000"/>
                                        <p:tgtEl>
                                          <p:spTgt spid="1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10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1000"/>
                            </p:stCondLst>
                            <p:childTnLst>
                              <p:par>
                                <p:cTn id="4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1000"/>
                                        <p:tgtEl>
                                          <p:spTgt spid="1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1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2" grpId="0"/>
      <p:bldP spid="1053" grpId="0"/>
      <p:bldP spid="41" grpId="0"/>
      <p:bldP spid="42" grpId="0"/>
      <p:bldP spid="43" grpId="0"/>
      <p:bldP spid="44" grpId="0"/>
      <p:bldP spid="4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1016</TotalTime>
  <Words>69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«Яңа – Арыш урта гомуми белем бирү мәктәбе»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Белемнәрне ныгытуга мисаллар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МОУ «Ново – Арышская СОШ»</dc:title>
  <dc:creator>lion</dc:creator>
  <cp:lastModifiedBy>lion</cp:lastModifiedBy>
  <cp:revision>91</cp:revision>
  <dcterms:created xsi:type="dcterms:W3CDTF">2011-01-19T07:34:03Z</dcterms:created>
  <dcterms:modified xsi:type="dcterms:W3CDTF">2011-01-24T18:54:28Z</dcterms:modified>
</cp:coreProperties>
</file>